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4" r:id="rId1"/>
    <p:sldMasterId id="2147483835" r:id="rId2"/>
    <p:sldMasterId id="2147483836" r:id="rId3"/>
    <p:sldMasterId id="2147483837" r:id="rId4"/>
  </p:sldMasterIdLst>
  <p:notesMasterIdLst>
    <p:notesMasterId r:id="rId13"/>
  </p:notesMasterIdLst>
  <p:sldIdLst>
    <p:sldId id="256" r:id="rId5"/>
    <p:sldId id="257" r:id="rId6"/>
    <p:sldId id="270" r:id="rId7"/>
    <p:sldId id="258" r:id="rId8"/>
    <p:sldId id="261" r:id="rId9"/>
    <p:sldId id="260" r:id="rId10"/>
    <p:sldId id="278" r:id="rId11"/>
    <p:sldId id="294" r:id="rId12"/>
  </p:sldIdLst>
  <p:sldSz cx="12192000" cy="6858000"/>
  <p:notesSz cx="6858000" cy="9144000"/>
  <p:embeddedFontLst>
    <p:embeddedFont>
      <p:font typeface="Aharoni" panose="02010803020104030203" pitchFamily="2" charset="-79"/>
      <p:bold r:id="rId14"/>
    </p:embeddedFont>
    <p:embeddedFont>
      <p:font typeface="Calibri" panose="020F0502020204030204" pitchFamily="34" charset="0"/>
      <p:regular r:id="rId15"/>
      <p:bold r:id="rId16"/>
      <p:italic r:id="rId17"/>
      <p:boldItalic r:id="rId18"/>
    </p:embeddedFont>
    <p:embeddedFont>
      <p:font typeface="Raleway"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Medium" panose="02000000000000000000" pitchFamily="2" charset="0"/>
      <p:regular r:id="rId27"/>
      <p:italic r:id="rId28"/>
    </p:embeddedFont>
    <p:embeddedFont>
      <p:font typeface="Roboto Thin" panose="02000000000000000000"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2"/>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Master" Target="slideMasters/slideMaster3.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9" name="Google Shape;10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9" name="Google Shape;15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15"/>
          <p:cNvSpPr>
            <a:spLocks noGrp="1"/>
          </p:cNvSpPr>
          <p:nvPr>
            <p:ph type="pic" idx="2"/>
          </p:nvPr>
        </p:nvSpPr>
        <p:spPr>
          <a:xfrm>
            <a:off x="7155543" y="1094392"/>
            <a:ext cx="5036457" cy="46692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23"/>
          <p:cNvSpPr>
            <a:spLocks noGrp="1"/>
          </p:cNvSpPr>
          <p:nvPr>
            <p:ph type="pic" idx="2"/>
          </p:nvPr>
        </p:nvSpPr>
        <p:spPr>
          <a:xfrm>
            <a:off x="6096000" y="0"/>
            <a:ext cx="6096000" cy="6858000"/>
          </a:xfrm>
          <a:prstGeom prst="flowChartDe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7200900" cy="6858000"/>
          </a:xfrm>
          <a:prstGeom prst="homePlate">
            <a:avLst>
              <a:gd name="adj" fmla="val 50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25"/>
          <p:cNvSpPr>
            <a:spLocks noGrp="1"/>
          </p:cNvSpPr>
          <p:nvPr>
            <p:ph type="pic" idx="2"/>
          </p:nvPr>
        </p:nvSpPr>
        <p:spPr>
          <a:xfrm>
            <a:off x="152400" y="142875"/>
            <a:ext cx="11868150" cy="467678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26"/>
          <p:cNvSpPr>
            <a:spLocks noGrp="1"/>
          </p:cNvSpPr>
          <p:nvPr>
            <p:ph type="pic" idx="2"/>
          </p:nvPr>
        </p:nvSpPr>
        <p:spPr>
          <a:xfrm>
            <a:off x="6007099" y="596900"/>
            <a:ext cx="5565423" cy="6261100"/>
          </a:xfrm>
          <a:prstGeom prst="round2SameRect">
            <a:avLst>
              <a:gd name="adj1" fmla="val 30417"/>
              <a:gd name="adj2" fmla="val 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27"/>
          <p:cNvSpPr>
            <a:spLocks noGrp="1"/>
          </p:cNvSpPr>
          <p:nvPr>
            <p:ph type="pic" idx="2"/>
          </p:nvPr>
        </p:nvSpPr>
        <p:spPr>
          <a:xfrm>
            <a:off x="1917700" y="0"/>
            <a:ext cx="8356600" cy="6858000"/>
          </a:xfrm>
          <a:prstGeom prst="flowChartPreparat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2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29"/>
          <p:cNvSpPr>
            <a:spLocks noGrp="1"/>
          </p:cNvSpPr>
          <p:nvPr>
            <p:ph type="pic" idx="2"/>
          </p:nvPr>
        </p:nvSpPr>
        <p:spPr>
          <a:xfrm>
            <a:off x="609601" y="159657"/>
            <a:ext cx="4180114" cy="38753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77800" y="100012"/>
            <a:ext cx="11836400" cy="6657976"/>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1756229" y="987879"/>
            <a:ext cx="8679542" cy="4882242"/>
          </a:xfrm>
          <a:prstGeom prst="plaque">
            <a:avLst>
              <a:gd name="adj" fmla="val 16667"/>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952500" y="0"/>
            <a:ext cx="7620000" cy="6858000"/>
          </a:xfrm>
          <a:prstGeom prst="parallelogram">
            <a:avLst>
              <a:gd name="adj" fmla="val 250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33"/>
          <p:cNvSpPr>
            <a:spLocks noGrp="1"/>
          </p:cNvSpPr>
          <p:nvPr>
            <p:ph type="pic" idx="2"/>
          </p:nvPr>
        </p:nvSpPr>
        <p:spPr>
          <a:xfrm>
            <a:off x="0" y="1638300"/>
            <a:ext cx="12192000" cy="5219700"/>
          </a:xfrm>
          <a:prstGeom prst="flowChartManualIn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34"/>
          <p:cNvSpPr>
            <a:spLocks noGrp="1"/>
          </p:cNvSpPr>
          <p:nvPr>
            <p:ph type="pic" idx="2"/>
          </p:nvPr>
        </p:nvSpPr>
        <p:spPr>
          <a:xfrm>
            <a:off x="0" y="0"/>
            <a:ext cx="6096000" cy="6858000"/>
          </a:xfrm>
          <a:prstGeom prst="flowChartPunchedCard">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35"/>
          <p:cNvSpPr>
            <a:spLocks noGrp="1"/>
          </p:cNvSpPr>
          <p:nvPr>
            <p:ph type="pic" idx="2"/>
          </p:nvPr>
        </p:nvSpPr>
        <p:spPr>
          <a:xfrm>
            <a:off x="6845300" y="-754600"/>
            <a:ext cx="4864100" cy="486410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5"/>
          <p:cNvSpPr>
            <a:spLocks noGrp="1"/>
          </p:cNvSpPr>
          <p:nvPr>
            <p:ph type="pic" idx="3"/>
          </p:nvPr>
        </p:nvSpPr>
        <p:spPr>
          <a:xfrm flipH="1">
            <a:off x="286801" y="-476250"/>
            <a:ext cx="5898100" cy="5619750"/>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3441290" y="-7300451"/>
            <a:ext cx="19074580" cy="21458902"/>
          </a:xfrm>
          <a:prstGeom prst="mathMultiply">
            <a:avLst>
              <a:gd name="adj1" fmla="val 2352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37"/>
          <p:cNvSpPr>
            <a:spLocks noGrp="1"/>
          </p:cNvSpPr>
          <p:nvPr>
            <p:ph type="pic" idx="2"/>
          </p:nvPr>
        </p:nvSpPr>
        <p:spPr>
          <a:xfrm>
            <a:off x="6096000" y="0"/>
            <a:ext cx="6096000" cy="6858000"/>
          </a:xfrm>
          <a:prstGeom prst="flowChartDisplay">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38"/>
          <p:cNvSpPr>
            <a:spLocks noGrp="1"/>
          </p:cNvSpPr>
          <p:nvPr>
            <p:ph type="pic" idx="2"/>
          </p:nvPr>
        </p:nvSpPr>
        <p:spPr>
          <a:xfrm>
            <a:off x="266700" y="0"/>
            <a:ext cx="6096000" cy="6858000"/>
          </a:xfrm>
          <a:prstGeom prst="irregularSeal1">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1019175" y="0"/>
            <a:ext cx="6096000" cy="6858000"/>
          </a:xfrm>
          <a:prstGeom prst="flowChartInputOutpu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40"/>
          <p:cNvSpPr>
            <a:spLocks noGrp="1"/>
          </p:cNvSpPr>
          <p:nvPr>
            <p:ph type="pic" idx="2"/>
          </p:nvPr>
        </p:nvSpPr>
        <p:spPr>
          <a:xfrm>
            <a:off x="0" y="0"/>
            <a:ext cx="6840000" cy="6840000"/>
          </a:xfrm>
          <a:prstGeom prst="flowChartConnector">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41"/>
          <p:cNvSpPr>
            <a:spLocks noGrp="1"/>
          </p:cNvSpPr>
          <p:nvPr>
            <p:ph type="pic" idx="2"/>
          </p:nvPr>
        </p:nvSpPr>
        <p:spPr>
          <a:xfrm>
            <a:off x="504825" y="685800"/>
            <a:ext cx="5591175" cy="5486400"/>
          </a:xfrm>
          <a:prstGeom prst="flowChartMagneticTape">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42"/>
          <p:cNvSpPr>
            <a:spLocks noGrp="1"/>
          </p:cNvSpPr>
          <p:nvPr>
            <p:ph type="pic" idx="2"/>
          </p:nvPr>
        </p:nvSpPr>
        <p:spPr>
          <a:xfrm>
            <a:off x="1641915" y="495766"/>
            <a:ext cx="9168960" cy="3895259"/>
          </a:xfrm>
          <a:prstGeom prst="wedgeEllipseCallout">
            <a:avLst>
              <a:gd name="adj1" fmla="val -20833"/>
              <a:gd name="adj2" fmla="val 62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43"/>
          <p:cNvSpPr>
            <a:spLocks noGrp="1"/>
          </p:cNvSpPr>
          <p:nvPr>
            <p:ph type="pic" idx="2"/>
          </p:nvPr>
        </p:nvSpPr>
        <p:spPr>
          <a:xfrm>
            <a:off x="516030" y="361951"/>
            <a:ext cx="11302670" cy="465818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3048000" y="0"/>
            <a:ext cx="6096000" cy="6858000"/>
          </a:xfrm>
          <a:prstGeom prst="star6">
            <a:avLst>
              <a:gd name="adj" fmla="val 28868"/>
              <a:gd name="hf" fmla="val 11547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45"/>
          <p:cNvSpPr>
            <a:spLocks noGrp="1"/>
          </p:cNvSpPr>
          <p:nvPr>
            <p:ph type="pic" idx="2"/>
          </p:nvPr>
        </p:nvSpPr>
        <p:spPr>
          <a:xfrm>
            <a:off x="304800" y="189000"/>
            <a:ext cx="6480000" cy="6480000"/>
          </a:xfrm>
          <a:prstGeom prst="star16">
            <a:avLst>
              <a:gd name="adj" fmla="val 37500"/>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46"/>
          <p:cNvSpPr>
            <a:spLocks noGrp="1"/>
          </p:cNvSpPr>
          <p:nvPr>
            <p:ph type="pic" idx="2"/>
          </p:nvPr>
        </p:nvSpPr>
        <p:spPr>
          <a:xfrm>
            <a:off x="0" y="285750"/>
            <a:ext cx="6096000" cy="6286500"/>
          </a:xfrm>
          <a:prstGeom prst="flowChartDecision">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47"/>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48"/>
          <p:cNvSpPr>
            <a:spLocks noGrp="1"/>
          </p:cNvSpPr>
          <p:nvPr>
            <p:ph type="pic" idx="2"/>
          </p:nvPr>
        </p:nvSpPr>
        <p:spPr>
          <a:xfrm>
            <a:off x="0" y="0"/>
            <a:ext cx="9260114"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8" name="Google Shape;19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_Blank" type="blank">
  <p:cSld name="BLANK">
    <p:spTree>
      <p:nvGrpSpPr>
        <p:cNvPr id="1" name="Shape 214"/>
        <p:cNvGrpSpPr/>
        <p:nvPr/>
      </p:nvGrpSpPr>
      <p:grpSpPr>
        <a:xfrm>
          <a:off x="0" y="0"/>
          <a:ext cx="0" cy="0"/>
          <a:chOff x="0" y="0"/>
          <a:chExt cx="0" cy="0"/>
        </a:xfrm>
      </p:grpSpPr>
      <p:sp>
        <p:nvSpPr>
          <p:cNvPr id="215" name="Google Shape;21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4"/>
        <p:cNvGrpSpPr/>
        <p:nvPr/>
      </p:nvGrpSpPr>
      <p:grpSpPr>
        <a:xfrm>
          <a:off x="0" y="0"/>
          <a:ext cx="0" cy="0"/>
          <a:chOff x="0" y="0"/>
          <a:chExt cx="0" cy="0"/>
        </a:xfrm>
      </p:grpSpPr>
      <p:sp>
        <p:nvSpPr>
          <p:cNvPr id="235" name="Google Shape;23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1" name="Google Shape;24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4"/>
        <p:cNvGrpSpPr/>
        <p:nvPr/>
      </p:nvGrpSpPr>
      <p:grpSpPr>
        <a:xfrm>
          <a:off x="0" y="0"/>
          <a:ext cx="0" cy="0"/>
          <a:chOff x="0" y="0"/>
          <a:chExt cx="0" cy="0"/>
        </a:xfrm>
      </p:grpSpPr>
      <p:sp>
        <p:nvSpPr>
          <p:cNvPr id="245" name="Google Shape;24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0"/>
        <p:cNvGrpSpPr/>
        <p:nvPr/>
      </p:nvGrpSpPr>
      <p:grpSpPr>
        <a:xfrm>
          <a:off x="0" y="0"/>
          <a:ext cx="0" cy="0"/>
          <a:chOff x="0" y="0"/>
          <a:chExt cx="0" cy="0"/>
        </a:xfrm>
      </p:grpSpPr>
      <p:sp>
        <p:nvSpPr>
          <p:cNvPr id="251" name="Google Shape;2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6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3" name="Google Shape;25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6"/>
        <p:cNvGrpSpPr/>
        <p:nvPr/>
      </p:nvGrpSpPr>
      <p:grpSpPr>
        <a:xfrm>
          <a:off x="0" y="0"/>
          <a:ext cx="0" cy="0"/>
          <a:chOff x="0" y="0"/>
          <a:chExt cx="0" cy="0"/>
        </a:xfrm>
      </p:grpSpPr>
      <p:sp>
        <p:nvSpPr>
          <p:cNvPr id="257" name="Google Shape;25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1" name="Google Shape;261;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3"/>
        <p:cNvGrpSpPr/>
        <p:nvPr/>
      </p:nvGrpSpPr>
      <p:grpSpPr>
        <a:xfrm>
          <a:off x="0" y="0"/>
          <a:ext cx="0" cy="0"/>
          <a:chOff x="0" y="0"/>
          <a:chExt cx="0" cy="0"/>
        </a:xfrm>
      </p:grpSpPr>
      <p:sp>
        <p:nvSpPr>
          <p:cNvPr id="264" name="Google Shape;264;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6" name="Google Shape;266;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2"/>
        <p:cNvGrpSpPr/>
        <p:nvPr/>
      </p:nvGrpSpPr>
      <p:grpSpPr>
        <a:xfrm>
          <a:off x="0" y="0"/>
          <a:ext cx="0" cy="0"/>
          <a:chOff x="0" y="0"/>
          <a:chExt cx="0" cy="0"/>
        </a:xfrm>
      </p:grpSpPr>
      <p:sp>
        <p:nvSpPr>
          <p:cNvPr id="273" name="Google Shape;273;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75" name="Google Shape;275;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6" name="Google Shape;276;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9"/>
        <p:cNvGrpSpPr/>
        <p:nvPr/>
      </p:nvGrpSpPr>
      <p:grpSpPr>
        <a:xfrm>
          <a:off x="0" y="0"/>
          <a:ext cx="0" cy="0"/>
          <a:chOff x="0" y="0"/>
          <a:chExt cx="0" cy="0"/>
        </a:xfrm>
      </p:grpSpPr>
      <p:sp>
        <p:nvSpPr>
          <p:cNvPr id="280" name="Google Shape;280;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6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82" name="Google Shape;282;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3" name="Google Shape;283;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6"/>
        <p:cNvGrpSpPr/>
        <p:nvPr/>
      </p:nvGrpSpPr>
      <p:grpSpPr>
        <a:xfrm>
          <a:off x="0" y="0"/>
          <a:ext cx="0" cy="0"/>
          <a:chOff x="0" y="0"/>
          <a:chExt cx="0" cy="0"/>
        </a:xfrm>
      </p:grpSpPr>
      <p:sp>
        <p:nvSpPr>
          <p:cNvPr id="287" name="Google Shape;287;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2"/>
        <p:cNvGrpSpPr/>
        <p:nvPr/>
      </p:nvGrpSpPr>
      <p:grpSpPr>
        <a:xfrm>
          <a:off x="0" y="0"/>
          <a:ext cx="0" cy="0"/>
          <a:chOff x="0" y="0"/>
          <a:chExt cx="0" cy="0"/>
        </a:xfrm>
      </p:grpSpPr>
      <p:sp>
        <p:nvSpPr>
          <p:cNvPr id="293" name="Google Shape;293;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98"/>
        <p:cNvGrpSpPr/>
        <p:nvPr/>
      </p:nvGrpSpPr>
      <p:grpSpPr>
        <a:xfrm>
          <a:off x="0" y="0"/>
          <a:ext cx="0" cy="0"/>
          <a:chOff x="0" y="0"/>
          <a:chExt cx="0" cy="0"/>
        </a:xfrm>
      </p:grpSpPr>
      <p:sp>
        <p:nvSpPr>
          <p:cNvPr id="299" name="Google Shape;299;p6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0" name="Google Shape;300;p67"/>
          <p:cNvSpPr>
            <a:spLocks noGrp="1"/>
          </p:cNvSpPr>
          <p:nvPr>
            <p:ph type="pic" idx="3"/>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1" name="Google Shape;301;p67"/>
          <p:cNvSpPr txBox="1">
            <a:spLocks noGrp="1"/>
          </p:cNvSpPr>
          <p:nvPr>
            <p:ph type="body" idx="1"/>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67"/>
          <p:cNvSpPr txBox="1">
            <a:spLocks noGrp="1"/>
          </p:cNvSpPr>
          <p:nvPr>
            <p:ph type="body" idx="4"/>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03"/>
        <p:cNvGrpSpPr/>
        <p:nvPr/>
      </p:nvGrpSpPr>
      <p:grpSpPr>
        <a:xfrm>
          <a:off x="0" y="0"/>
          <a:ext cx="0" cy="0"/>
          <a:chOff x="0" y="0"/>
          <a:chExt cx="0" cy="0"/>
        </a:xfrm>
      </p:grpSpPr>
      <p:sp>
        <p:nvSpPr>
          <p:cNvPr id="304" name="Google Shape;304;p68"/>
          <p:cNvSpPr>
            <a:spLocks noGrp="1"/>
          </p:cNvSpPr>
          <p:nvPr>
            <p:ph type="pic" idx="2"/>
          </p:nvPr>
        </p:nvSpPr>
        <p:spPr>
          <a:xfrm>
            <a:off x="1344000" y="2277000"/>
            <a:ext cx="3383987" cy="3383987"/>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5" name="Google Shape;305;p68"/>
          <p:cNvSpPr txBox="1">
            <a:spLocks noGrp="1"/>
          </p:cNvSpPr>
          <p:nvPr>
            <p:ph type="body" idx="1"/>
          </p:nvPr>
        </p:nvSpPr>
        <p:spPr>
          <a:xfrm>
            <a:off x="840000" y="765000"/>
            <a:ext cx="4464000"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68"/>
          <p:cNvSpPr txBox="1">
            <a:spLocks noGrp="1"/>
          </p:cNvSpPr>
          <p:nvPr>
            <p:ph type="body" idx="3"/>
          </p:nvPr>
        </p:nvSpPr>
        <p:spPr>
          <a:xfrm>
            <a:off x="5808000" y="2398875"/>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68"/>
          <p:cNvSpPr txBox="1">
            <a:spLocks noGrp="1"/>
          </p:cNvSpPr>
          <p:nvPr>
            <p:ph type="body" idx="4"/>
          </p:nvPr>
        </p:nvSpPr>
        <p:spPr>
          <a:xfrm>
            <a:off x="5808000" y="2896425"/>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68"/>
          <p:cNvSpPr txBox="1">
            <a:spLocks noGrp="1"/>
          </p:cNvSpPr>
          <p:nvPr>
            <p:ph type="body" idx="5"/>
          </p:nvPr>
        </p:nvSpPr>
        <p:spPr>
          <a:xfrm>
            <a:off x="1488000" y="5942837"/>
            <a:ext cx="3383987" cy="300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68"/>
          <p:cNvSpPr txBox="1">
            <a:spLocks noGrp="1"/>
          </p:cNvSpPr>
          <p:nvPr>
            <p:ph type="body" idx="6"/>
          </p:nvPr>
        </p:nvSpPr>
        <p:spPr>
          <a:xfrm>
            <a:off x="5808000" y="3939450"/>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68"/>
          <p:cNvSpPr txBox="1">
            <a:spLocks noGrp="1"/>
          </p:cNvSpPr>
          <p:nvPr>
            <p:ph type="body" idx="7"/>
          </p:nvPr>
        </p:nvSpPr>
        <p:spPr>
          <a:xfrm>
            <a:off x="5808000" y="4437000"/>
            <a:ext cx="5616575" cy="72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11"/>
        <p:cNvGrpSpPr/>
        <p:nvPr/>
      </p:nvGrpSpPr>
      <p:grpSpPr>
        <a:xfrm>
          <a:off x="0" y="0"/>
          <a:ext cx="0" cy="0"/>
          <a:chOff x="0" y="0"/>
          <a:chExt cx="0" cy="0"/>
        </a:xfrm>
      </p:grpSpPr>
      <p:sp>
        <p:nvSpPr>
          <p:cNvPr id="312" name="Google Shape;312;p69"/>
          <p:cNvSpPr>
            <a:spLocks noGrp="1"/>
          </p:cNvSpPr>
          <p:nvPr>
            <p:ph type="pic" idx="2"/>
          </p:nvPr>
        </p:nvSpPr>
        <p:spPr>
          <a:xfrm>
            <a:off x="622911" y="879186"/>
            <a:ext cx="5099632" cy="5099628"/>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3" name="Google Shape;313;p69"/>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69"/>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15"/>
        <p:cNvGrpSpPr/>
        <p:nvPr/>
      </p:nvGrpSpPr>
      <p:grpSpPr>
        <a:xfrm>
          <a:off x="0" y="0"/>
          <a:ext cx="0" cy="0"/>
          <a:chOff x="0" y="0"/>
          <a:chExt cx="0" cy="0"/>
        </a:xfrm>
      </p:grpSpPr>
      <p:sp>
        <p:nvSpPr>
          <p:cNvPr id="316" name="Google Shape;316;p70"/>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70"/>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70"/>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19"/>
        <p:cNvGrpSpPr/>
        <p:nvPr/>
      </p:nvGrpSpPr>
      <p:grpSpPr>
        <a:xfrm>
          <a:off x="0" y="0"/>
          <a:ext cx="0" cy="0"/>
          <a:chOff x="0" y="0"/>
          <a:chExt cx="0" cy="0"/>
        </a:xfrm>
      </p:grpSpPr>
      <p:sp>
        <p:nvSpPr>
          <p:cNvPr id="320" name="Google Shape;320;p71"/>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1" name="Google Shape;321;p71"/>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1"/>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23"/>
        <p:cNvGrpSpPr/>
        <p:nvPr/>
      </p:nvGrpSpPr>
      <p:grpSpPr>
        <a:xfrm>
          <a:off x="0" y="0"/>
          <a:ext cx="0" cy="0"/>
          <a:chOff x="0" y="0"/>
          <a:chExt cx="0" cy="0"/>
        </a:xfrm>
      </p:grpSpPr>
      <p:sp>
        <p:nvSpPr>
          <p:cNvPr id="324" name="Google Shape;324;p72"/>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25"/>
        <p:cNvGrpSpPr/>
        <p:nvPr/>
      </p:nvGrpSpPr>
      <p:grpSpPr>
        <a:xfrm>
          <a:off x="0" y="0"/>
          <a:ext cx="0" cy="0"/>
          <a:chOff x="0" y="0"/>
          <a:chExt cx="0" cy="0"/>
        </a:xfrm>
      </p:grpSpPr>
      <p:sp>
        <p:nvSpPr>
          <p:cNvPr id="326" name="Google Shape;326;p73"/>
          <p:cNvSpPr>
            <a:spLocks noGrp="1"/>
          </p:cNvSpPr>
          <p:nvPr>
            <p:ph type="pic" idx="2"/>
          </p:nvPr>
        </p:nvSpPr>
        <p:spPr>
          <a:xfrm rot="325581">
            <a:off x="6213068" y="707958"/>
            <a:ext cx="4318000" cy="54420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327"/>
        <p:cNvGrpSpPr/>
        <p:nvPr/>
      </p:nvGrpSpPr>
      <p:grpSpPr>
        <a:xfrm>
          <a:off x="0" y="0"/>
          <a:ext cx="0" cy="0"/>
          <a:chOff x="0" y="0"/>
          <a:chExt cx="0" cy="0"/>
        </a:xfrm>
      </p:grpSpPr>
      <p:sp>
        <p:nvSpPr>
          <p:cNvPr id="328" name="Google Shape;328;p74"/>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329"/>
        <p:cNvGrpSpPr/>
        <p:nvPr/>
      </p:nvGrpSpPr>
      <p:grpSpPr>
        <a:xfrm>
          <a:off x="0" y="0"/>
          <a:ext cx="0" cy="0"/>
          <a:chOff x="0" y="0"/>
          <a:chExt cx="0" cy="0"/>
        </a:xfrm>
      </p:grpSpPr>
      <p:sp>
        <p:nvSpPr>
          <p:cNvPr id="330" name="Google Shape;330;p75"/>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1" name="Google Shape;331;p75"/>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332"/>
        <p:cNvGrpSpPr/>
        <p:nvPr/>
      </p:nvGrpSpPr>
      <p:grpSpPr>
        <a:xfrm>
          <a:off x="0" y="0"/>
          <a:ext cx="0" cy="0"/>
          <a:chOff x="0" y="0"/>
          <a:chExt cx="0" cy="0"/>
        </a:xfrm>
      </p:grpSpPr>
      <p:sp>
        <p:nvSpPr>
          <p:cNvPr id="333" name="Google Shape;333;p7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34"/>
        <p:cNvGrpSpPr/>
        <p:nvPr/>
      </p:nvGrpSpPr>
      <p:grpSpPr>
        <a:xfrm>
          <a:off x="0" y="0"/>
          <a:ext cx="0" cy="0"/>
          <a:chOff x="0" y="0"/>
          <a:chExt cx="0" cy="0"/>
        </a:xfrm>
      </p:grpSpPr>
      <p:sp>
        <p:nvSpPr>
          <p:cNvPr id="335" name="Google Shape;335;p77"/>
          <p:cNvSpPr>
            <a:spLocks noGrp="1"/>
          </p:cNvSpPr>
          <p:nvPr>
            <p:ph type="pic" idx="2"/>
          </p:nvPr>
        </p:nvSpPr>
        <p:spPr>
          <a:xfrm>
            <a:off x="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77"/>
          <p:cNvSpPr>
            <a:spLocks noGrp="1"/>
          </p:cNvSpPr>
          <p:nvPr>
            <p:ph type="pic" idx="3"/>
          </p:nvPr>
        </p:nvSpPr>
        <p:spPr>
          <a:xfrm>
            <a:off x="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77"/>
          <p:cNvSpPr>
            <a:spLocks noGrp="1"/>
          </p:cNvSpPr>
          <p:nvPr>
            <p:ph type="pic" idx="4"/>
          </p:nvPr>
        </p:nvSpPr>
        <p:spPr>
          <a:xfrm>
            <a:off x="6096000" y="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8" name="Google Shape;338;p77"/>
          <p:cNvSpPr>
            <a:spLocks noGrp="1"/>
          </p:cNvSpPr>
          <p:nvPr>
            <p:ph type="pic" idx="5"/>
          </p:nvPr>
        </p:nvSpPr>
        <p:spPr>
          <a:xfrm>
            <a:off x="6096000" y="3429000"/>
            <a:ext cx="6096000" cy="342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224"/>
        <p:cNvGrpSpPr/>
        <p:nvPr/>
      </p:nvGrpSpPr>
      <p:grpSpPr>
        <a:xfrm>
          <a:off x="0" y="0"/>
          <a:ext cx="0" cy="0"/>
          <a:chOff x="0" y="0"/>
          <a:chExt cx="0" cy="0"/>
        </a:xfrm>
      </p:grpSpPr>
      <p:sp>
        <p:nvSpPr>
          <p:cNvPr id="225" name="Google Shape;225;p55"/>
          <p:cNvSpPr>
            <a:spLocks noGrp="1"/>
          </p:cNvSpPr>
          <p:nvPr>
            <p:ph type="pic" idx="2"/>
          </p:nvPr>
        </p:nvSpPr>
        <p:spPr>
          <a:xfrm>
            <a:off x="275840" y="1842453"/>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6" name="Google Shape;226;p55"/>
          <p:cNvSpPr>
            <a:spLocks noGrp="1"/>
          </p:cNvSpPr>
          <p:nvPr>
            <p:ph type="pic" idx="3"/>
          </p:nvPr>
        </p:nvSpPr>
        <p:spPr>
          <a:xfrm>
            <a:off x="3254372" y="1842449"/>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55"/>
          <p:cNvSpPr>
            <a:spLocks noGrp="1"/>
          </p:cNvSpPr>
          <p:nvPr>
            <p:ph type="pic" idx="4"/>
          </p:nvPr>
        </p:nvSpPr>
        <p:spPr>
          <a:xfrm>
            <a:off x="6232904" y="1842450"/>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8" name="Google Shape;228;p55"/>
          <p:cNvSpPr>
            <a:spLocks noGrp="1"/>
          </p:cNvSpPr>
          <p:nvPr>
            <p:ph type="pic" idx="5"/>
          </p:nvPr>
        </p:nvSpPr>
        <p:spPr>
          <a:xfrm>
            <a:off x="9211436" y="1842451"/>
            <a:ext cx="2704724" cy="31730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34648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
        <p:cNvGrpSpPr/>
        <p:nvPr/>
      </p:nvGrpSpPr>
      <p:grpSpPr>
        <a:xfrm>
          <a:off x="0" y="0"/>
          <a:ext cx="0" cy="0"/>
          <a:chOff x="0" y="0"/>
          <a:chExt cx="0" cy="0"/>
        </a:xfrm>
      </p:grpSpPr>
      <p:sp>
        <p:nvSpPr>
          <p:cNvPr id="346" name="Google Shape;34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8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8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3" name="Google Shape;363;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4" name="Google Shape;364;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6"/>
        <p:cNvGrpSpPr/>
        <p:nvPr/>
      </p:nvGrpSpPr>
      <p:grpSpPr>
        <a:xfrm>
          <a:off x="0" y="0"/>
          <a:ext cx="0" cy="0"/>
          <a:chOff x="0" y="0"/>
          <a:chExt cx="0" cy="0"/>
        </a:xfrm>
      </p:grpSpPr>
      <p:sp>
        <p:nvSpPr>
          <p:cNvPr id="367" name="Google Shape;367;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0" name="Google Shape;37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2"/>
        <p:cNvGrpSpPr/>
        <p:nvPr/>
      </p:nvGrpSpPr>
      <p:grpSpPr>
        <a:xfrm>
          <a:off x="0" y="0"/>
          <a:ext cx="0" cy="0"/>
          <a:chOff x="0" y="0"/>
          <a:chExt cx="0" cy="0"/>
        </a:xfrm>
      </p:grpSpPr>
      <p:sp>
        <p:nvSpPr>
          <p:cNvPr id="373" name="Google Shape;373;p8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4" name="Google Shape;374;p8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5" name="Google Shape;375;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8"/>
        <p:cNvGrpSpPr/>
        <p:nvPr/>
      </p:nvGrpSpPr>
      <p:grpSpPr>
        <a:xfrm>
          <a:off x="0" y="0"/>
          <a:ext cx="0" cy="0"/>
          <a:chOff x="0" y="0"/>
          <a:chExt cx="0" cy="0"/>
        </a:xfrm>
      </p:grpSpPr>
      <p:sp>
        <p:nvSpPr>
          <p:cNvPr id="379" name="Google Shape;37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8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8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5"/>
        <p:cNvGrpSpPr/>
        <p:nvPr/>
      </p:nvGrpSpPr>
      <p:grpSpPr>
        <a:xfrm>
          <a:off x="0" y="0"/>
          <a:ext cx="0" cy="0"/>
          <a:chOff x="0" y="0"/>
          <a:chExt cx="0" cy="0"/>
        </a:xfrm>
      </p:grpSpPr>
      <p:sp>
        <p:nvSpPr>
          <p:cNvPr id="386" name="Google Shape;386;p8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8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8" name="Google Shape;388;p8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8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0" name="Google Shape;390;p8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2" name="Google Shape;39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4"/>
        <p:cNvGrpSpPr/>
        <p:nvPr/>
      </p:nvGrpSpPr>
      <p:grpSpPr>
        <a:xfrm>
          <a:off x="0" y="0"/>
          <a:ext cx="0" cy="0"/>
          <a:chOff x="0" y="0"/>
          <a:chExt cx="0" cy="0"/>
        </a:xfrm>
      </p:grpSpPr>
      <p:sp>
        <p:nvSpPr>
          <p:cNvPr id="395" name="Google Shape;395;p8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8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97" name="Google Shape;397;p8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8" name="Google Shape;398;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0" name="Google Shape;400;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1"/>
        <p:cNvGrpSpPr/>
        <p:nvPr/>
      </p:nvGrpSpPr>
      <p:grpSpPr>
        <a:xfrm>
          <a:off x="0" y="0"/>
          <a:ext cx="0" cy="0"/>
          <a:chOff x="0" y="0"/>
          <a:chExt cx="0" cy="0"/>
        </a:xfrm>
      </p:grpSpPr>
      <p:sp>
        <p:nvSpPr>
          <p:cNvPr id="402" name="Google Shape;402;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3" name="Google Shape;403;p8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04" name="Google Shape;404;p8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05" name="Google Shape;405;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7" name="Google Shape;407;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08"/>
        <p:cNvGrpSpPr/>
        <p:nvPr/>
      </p:nvGrpSpPr>
      <p:grpSpPr>
        <a:xfrm>
          <a:off x="0" y="0"/>
          <a:ext cx="0" cy="0"/>
          <a:chOff x="0" y="0"/>
          <a:chExt cx="0" cy="0"/>
        </a:xfrm>
      </p:grpSpPr>
      <p:sp>
        <p:nvSpPr>
          <p:cNvPr id="409" name="Google Shape;409;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0" name="Google Shape;410;p9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14"/>
        <p:cNvGrpSpPr/>
        <p:nvPr/>
      </p:nvGrpSpPr>
      <p:grpSpPr>
        <a:xfrm>
          <a:off x="0" y="0"/>
          <a:ext cx="0" cy="0"/>
          <a:chOff x="0" y="0"/>
          <a:chExt cx="0" cy="0"/>
        </a:xfrm>
      </p:grpSpPr>
      <p:sp>
        <p:nvSpPr>
          <p:cNvPr id="415" name="Google Shape;415;p9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6" name="Google Shape;416;p9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420"/>
        <p:cNvGrpSpPr/>
        <p:nvPr/>
      </p:nvGrpSpPr>
      <p:grpSpPr>
        <a:xfrm>
          <a:off x="0" y="0"/>
          <a:ext cx="0" cy="0"/>
          <a:chOff x="0" y="0"/>
          <a:chExt cx="0" cy="0"/>
        </a:xfrm>
      </p:grpSpPr>
      <p:sp>
        <p:nvSpPr>
          <p:cNvPr id="421" name="Google Shape;421;p92"/>
          <p:cNvSpPr>
            <a:spLocks noGrp="1"/>
          </p:cNvSpPr>
          <p:nvPr>
            <p:ph type="pic" idx="2"/>
          </p:nvPr>
        </p:nvSpPr>
        <p:spPr>
          <a:xfrm>
            <a:off x="-2251105" y="-1360991"/>
            <a:ext cx="8458200" cy="8458194"/>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Google Shape;422;p92"/>
          <p:cNvSpPr txBox="1">
            <a:spLocks noGrp="1"/>
          </p:cNvSpPr>
          <p:nvPr>
            <p:ph type="body" idx="1"/>
          </p:nvPr>
        </p:nvSpPr>
        <p:spPr>
          <a:xfrm>
            <a:off x="5996591" y="1911838"/>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3" name="Google Shape;423;p92"/>
          <p:cNvSpPr txBox="1">
            <a:spLocks noGrp="1"/>
          </p:cNvSpPr>
          <p:nvPr>
            <p:ph type="body" idx="3"/>
          </p:nvPr>
        </p:nvSpPr>
        <p:spPr>
          <a:xfrm>
            <a:off x="6207095" y="3989894"/>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424"/>
        <p:cNvGrpSpPr/>
        <p:nvPr/>
      </p:nvGrpSpPr>
      <p:grpSpPr>
        <a:xfrm>
          <a:off x="0" y="0"/>
          <a:ext cx="0" cy="0"/>
          <a:chOff x="0" y="0"/>
          <a:chExt cx="0" cy="0"/>
        </a:xfrm>
      </p:grpSpPr>
      <p:sp>
        <p:nvSpPr>
          <p:cNvPr id="425" name="Google Shape;425;p93"/>
          <p:cNvSpPr>
            <a:spLocks noGrp="1"/>
          </p:cNvSpPr>
          <p:nvPr>
            <p:ph type="pic" idx="2"/>
          </p:nvPr>
        </p:nvSpPr>
        <p:spPr>
          <a:xfrm>
            <a:off x="4005129" y="671558"/>
            <a:ext cx="4181742" cy="4181740"/>
          </a:xfrm>
          <a:prstGeom prst="flowChartConnector">
            <a:avLst/>
          </a:prstGeom>
          <a:solidFill>
            <a:schemeClr val="lt1"/>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6" name="Google Shape;426;p93"/>
          <p:cNvSpPr txBox="1">
            <a:spLocks noGrp="1"/>
          </p:cNvSpPr>
          <p:nvPr>
            <p:ph type="body" idx="1"/>
          </p:nvPr>
        </p:nvSpPr>
        <p:spPr>
          <a:xfrm>
            <a:off x="3602488" y="5165409"/>
            <a:ext cx="6195409" cy="125060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7" name="Google Shape;427;p93"/>
          <p:cNvSpPr txBox="1">
            <a:spLocks noGrp="1"/>
          </p:cNvSpPr>
          <p:nvPr>
            <p:ph type="body" idx="3"/>
          </p:nvPr>
        </p:nvSpPr>
        <p:spPr>
          <a:xfrm>
            <a:off x="3678261" y="6036291"/>
            <a:ext cx="5616575" cy="4541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428"/>
        <p:cNvGrpSpPr/>
        <p:nvPr/>
      </p:nvGrpSpPr>
      <p:grpSpPr>
        <a:xfrm>
          <a:off x="0" y="0"/>
          <a:ext cx="0" cy="0"/>
          <a:chOff x="0" y="0"/>
          <a:chExt cx="0" cy="0"/>
        </a:xfrm>
      </p:grpSpPr>
      <p:sp>
        <p:nvSpPr>
          <p:cNvPr id="429" name="Google Shape;429;p94"/>
          <p:cNvSpPr>
            <a:spLocks noGrp="1"/>
          </p:cNvSpPr>
          <p:nvPr>
            <p:ph type="pic" idx="2"/>
          </p:nvPr>
        </p:nvSpPr>
        <p:spPr>
          <a:xfrm>
            <a:off x="6024126" y="200025"/>
            <a:ext cx="5982574" cy="6457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430"/>
        <p:cNvGrpSpPr/>
        <p:nvPr/>
      </p:nvGrpSpPr>
      <p:grpSpPr>
        <a:xfrm>
          <a:off x="0" y="0"/>
          <a:ext cx="0" cy="0"/>
          <a:chOff x="0" y="0"/>
          <a:chExt cx="0" cy="0"/>
        </a:xfrm>
      </p:grpSpPr>
      <p:sp>
        <p:nvSpPr>
          <p:cNvPr id="431" name="Google Shape;431;p95"/>
          <p:cNvSpPr>
            <a:spLocks noGrp="1"/>
          </p:cNvSpPr>
          <p:nvPr>
            <p:ph type="pic" idx="2"/>
          </p:nvPr>
        </p:nvSpPr>
        <p:spPr>
          <a:xfrm>
            <a:off x="1318775" y="1288425"/>
            <a:ext cx="4281150" cy="42811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32"/>
        <p:cNvGrpSpPr/>
        <p:nvPr/>
      </p:nvGrpSpPr>
      <p:grpSpPr>
        <a:xfrm>
          <a:off x="0" y="0"/>
          <a:ext cx="0" cy="0"/>
          <a:chOff x="0" y="0"/>
          <a:chExt cx="0" cy="0"/>
        </a:xfrm>
      </p:grpSpPr>
      <p:sp>
        <p:nvSpPr>
          <p:cNvPr id="433" name="Google Shape;433;p96"/>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96"/>
          <p:cNvSpPr>
            <a:spLocks noGrp="1"/>
          </p:cNvSpPr>
          <p:nvPr>
            <p:ph type="pic" idx="3"/>
          </p:nvPr>
        </p:nvSpPr>
        <p:spPr>
          <a:xfrm>
            <a:off x="623558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35"/>
        <p:cNvGrpSpPr/>
        <p:nvPr/>
      </p:nvGrpSpPr>
      <p:grpSpPr>
        <a:xfrm>
          <a:off x="0" y="0"/>
          <a:ext cx="0" cy="0"/>
          <a:chOff x="0" y="0"/>
          <a:chExt cx="0" cy="0"/>
        </a:xfrm>
      </p:grpSpPr>
      <p:sp>
        <p:nvSpPr>
          <p:cNvPr id="436" name="Google Shape;436;p97"/>
          <p:cNvSpPr>
            <a:spLocks noGrp="1"/>
          </p:cNvSpPr>
          <p:nvPr>
            <p:ph type="pic" idx="2"/>
          </p:nvPr>
        </p:nvSpPr>
        <p:spPr>
          <a:xfrm>
            <a:off x="225040" y="205099"/>
            <a:ext cx="5731380" cy="64478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218"/>
        <p:cNvGrpSpPr/>
        <p:nvPr/>
      </p:nvGrpSpPr>
      <p:grpSpPr>
        <a:xfrm>
          <a:off x="0" y="0"/>
          <a:ext cx="0" cy="0"/>
          <a:chOff x="0" y="0"/>
          <a:chExt cx="0" cy="0"/>
        </a:xfrm>
      </p:grpSpPr>
      <p:sp>
        <p:nvSpPr>
          <p:cNvPr id="219" name="Google Shape;21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0" name="Google Shape;220;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83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339"/>
        <p:cNvGrpSpPr/>
        <p:nvPr/>
      </p:nvGrpSpPr>
      <p:grpSpPr>
        <a:xfrm>
          <a:off x="0" y="0"/>
          <a:ext cx="0" cy="0"/>
          <a:chOff x="0" y="0"/>
          <a:chExt cx="0" cy="0"/>
        </a:xfrm>
      </p:grpSpPr>
      <p:sp>
        <p:nvSpPr>
          <p:cNvPr id="340" name="Google Shape;340;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1" name="Google Shape;341;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2" name="Google Shape;342;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3" name="Google Shape;343;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4" name="Google Shape;344;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22"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97"/>
          <p:cNvSpPr/>
          <p:nvPr/>
        </p:nvSpPr>
        <p:spPr>
          <a:xfrm>
            <a:off x="0" y="0"/>
            <a:ext cx="12192000" cy="2682240"/>
          </a:xfrm>
          <a:custGeom>
            <a:avLst/>
            <a:gdLst/>
            <a:ahLst/>
            <a:cxnLst/>
            <a:rect l="l" t="t" r="r" b="b"/>
            <a:pathLst>
              <a:path w="12192000" h="2682240" extrusionOk="0">
                <a:moveTo>
                  <a:pt x="0" y="0"/>
                </a:moveTo>
                <a:lnTo>
                  <a:pt x="12192000" y="0"/>
                </a:lnTo>
                <a:lnTo>
                  <a:pt x="12192000" y="1638300"/>
                </a:lnTo>
                <a:lnTo>
                  <a:pt x="0" y="268224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8" name="Google Shape;958;p197"/>
          <p:cNvSpPr/>
          <p:nvPr/>
        </p:nvSpPr>
        <p:spPr>
          <a:xfrm>
            <a:off x="171450" y="171450"/>
            <a:ext cx="11791950" cy="6438900"/>
          </a:xfrm>
          <a:prstGeom prst="rect">
            <a:avLst/>
          </a:prstGeom>
          <a:noFill/>
          <a:ln w="539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59" name="Google Shape;959;p197"/>
          <p:cNvGrpSpPr/>
          <p:nvPr/>
        </p:nvGrpSpPr>
        <p:grpSpPr>
          <a:xfrm>
            <a:off x="9472539" y="5727374"/>
            <a:ext cx="2265303" cy="671201"/>
            <a:chOff x="5010150" y="2736041"/>
            <a:chExt cx="3086100" cy="914400"/>
          </a:xfrm>
        </p:grpSpPr>
        <p:pic>
          <p:nvPicPr>
            <p:cNvPr id="960" name="Google Shape;960;p197"/>
            <p:cNvPicPr preferRelativeResize="0"/>
            <p:nvPr/>
          </p:nvPicPr>
          <p:blipFill rotWithShape="1">
            <a:blip r:embed="rId3">
              <a:alphaModFix/>
            </a:blip>
            <a:srcRect/>
            <a:stretch/>
          </p:blipFill>
          <p:spPr>
            <a:xfrm>
              <a:off x="5010150" y="2957482"/>
              <a:ext cx="2171700" cy="471518"/>
            </a:xfrm>
            <a:prstGeom prst="rect">
              <a:avLst/>
            </a:prstGeom>
            <a:noFill/>
            <a:ln>
              <a:noFill/>
            </a:ln>
          </p:spPr>
        </p:pic>
        <p:pic>
          <p:nvPicPr>
            <p:cNvPr id="961" name="Google Shape;961;p197" descr="Earth globe: Americas"/>
            <p:cNvPicPr preferRelativeResize="0"/>
            <p:nvPr/>
          </p:nvPicPr>
          <p:blipFill rotWithShape="1">
            <a:blip r:embed="rId4">
              <a:alphaModFix/>
            </a:blip>
            <a:srcRect/>
            <a:stretch/>
          </p:blipFill>
          <p:spPr>
            <a:xfrm>
              <a:off x="7181850" y="2736041"/>
              <a:ext cx="914400" cy="914400"/>
            </a:xfrm>
            <a:prstGeom prst="rect">
              <a:avLst/>
            </a:prstGeom>
            <a:noFill/>
            <a:ln>
              <a:noFill/>
            </a:ln>
          </p:spPr>
        </p:pic>
      </p:grpSp>
      <p:sp>
        <p:nvSpPr>
          <p:cNvPr id="962" name="Google Shape;962;p197"/>
          <p:cNvSpPr txBox="1"/>
          <p:nvPr/>
        </p:nvSpPr>
        <p:spPr>
          <a:xfrm rot="21286433">
            <a:off x="113414" y="495399"/>
            <a:ext cx="11426289" cy="3476186"/>
          </a:xfrm>
          <a:prstGeom prst="rect">
            <a:avLst/>
          </a:prstGeom>
          <a:noFill/>
          <a:ln>
            <a:noFill/>
          </a:ln>
        </p:spPr>
        <p:txBody>
          <a:bodyPr spcFirstLastPara="1" wrap="square" lIns="91425" tIns="45700" rIns="91425" bIns="45700" anchor="t" anchorCtr="0">
            <a:noAutofit/>
          </a:bodyPr>
          <a:lstStyle/>
          <a:p>
            <a:pPr lvl="0" algn="ctr">
              <a:buClr>
                <a:schemeClr val="lt1"/>
              </a:buClr>
              <a:buSzPts val="8800"/>
            </a:pPr>
            <a:r>
              <a:rPr lang="en-US" sz="5400" dirty="0">
                <a:solidFill>
                  <a:schemeClr val="lt1"/>
                </a:solidFill>
                <a:latin typeface="Aharoni"/>
                <a:ea typeface="Aharoni"/>
                <a:cs typeface="Aharoni"/>
                <a:sym typeface="Aharoni"/>
              </a:rPr>
              <a:t>Basic Number Plate Detection on Images of Cars</a:t>
            </a:r>
            <a:endParaRPr sz="5400" b="0" i="0" u="none" strike="noStrike" cap="none" dirty="0">
              <a:solidFill>
                <a:schemeClr val="lt1"/>
              </a:solidFill>
              <a:latin typeface="Aharoni"/>
              <a:ea typeface="Aharoni"/>
              <a:cs typeface="Aharoni"/>
              <a:sym typeface="Aharoni"/>
            </a:endParaRPr>
          </a:p>
        </p:txBody>
      </p:sp>
      <p:pic>
        <p:nvPicPr>
          <p:cNvPr id="963" name="Google Shape;963;p197"/>
          <p:cNvPicPr preferRelativeResize="0"/>
          <p:nvPr/>
        </p:nvPicPr>
        <p:blipFill rotWithShape="1">
          <a:blip r:embed="rId5">
            <a:alphaModFix/>
          </a:blip>
          <a:srcRect/>
          <a:stretch/>
        </p:blipFill>
        <p:spPr>
          <a:xfrm>
            <a:off x="8651742" y="2822228"/>
            <a:ext cx="2378208" cy="1380896"/>
          </a:xfrm>
          <a:prstGeom prst="rect">
            <a:avLst/>
          </a:prstGeom>
          <a:noFill/>
          <a:ln>
            <a:noFill/>
          </a:ln>
        </p:spPr>
      </p:pic>
      <p:sp>
        <p:nvSpPr>
          <p:cNvPr id="964" name="Google Shape;964;p197"/>
          <p:cNvSpPr/>
          <p:nvPr/>
        </p:nvSpPr>
        <p:spPr>
          <a:xfrm rot="-4099682">
            <a:off x="1244646" y="3619382"/>
            <a:ext cx="273825" cy="25116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5" name="Google Shape;965;p197"/>
          <p:cNvSpPr/>
          <p:nvPr/>
        </p:nvSpPr>
        <p:spPr>
          <a:xfrm rot="-5129187">
            <a:off x="988826" y="4328475"/>
            <a:ext cx="933489" cy="82152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66" name="Google Shape;966;p197"/>
          <p:cNvPicPr preferRelativeResize="0"/>
          <p:nvPr/>
        </p:nvPicPr>
        <p:blipFill rotWithShape="1">
          <a:blip r:embed="rId6">
            <a:alphaModFix/>
          </a:blip>
          <a:srcRect/>
          <a:stretch/>
        </p:blipFill>
        <p:spPr>
          <a:xfrm rot="855259" flipH="1">
            <a:off x="768543" y="2834944"/>
            <a:ext cx="798314" cy="122818"/>
          </a:xfrm>
          <a:prstGeom prst="rect">
            <a:avLst/>
          </a:prstGeom>
          <a:noFill/>
          <a:ln>
            <a:noFill/>
          </a:ln>
        </p:spPr>
      </p:pic>
      <p:pic>
        <p:nvPicPr>
          <p:cNvPr id="968" name="Google Shape;968;p197"/>
          <p:cNvPicPr preferRelativeResize="0"/>
          <p:nvPr/>
        </p:nvPicPr>
        <p:blipFill rotWithShape="1">
          <a:blip r:embed="rId7">
            <a:alphaModFix/>
          </a:blip>
          <a:srcRect/>
          <a:stretch/>
        </p:blipFill>
        <p:spPr>
          <a:xfrm>
            <a:off x="9908830" y="3387833"/>
            <a:ext cx="1959052" cy="1351405"/>
          </a:xfrm>
          <a:prstGeom prst="rect">
            <a:avLst/>
          </a:prstGeom>
          <a:noFill/>
          <a:ln>
            <a:noFill/>
          </a:ln>
        </p:spPr>
      </p:pic>
      <p:pic>
        <p:nvPicPr>
          <p:cNvPr id="969" name="Google Shape;969;p197" descr="A car parked in a parking lot&#10;&#10;Description automatically generated"/>
          <p:cNvPicPr preferRelativeResize="0">
            <a:picLocks noGrp="1"/>
          </p:cNvPicPr>
          <p:nvPr>
            <p:ph type="pic" idx="2"/>
          </p:nvPr>
        </p:nvPicPr>
        <p:blipFill rotWithShape="1">
          <a:blip r:embed="rId8">
            <a:alphaModFix/>
          </a:blip>
          <a:srcRect t="17882" b="17883"/>
          <a:stretch/>
        </p:blipFill>
        <p:spPr>
          <a:xfrm>
            <a:off x="0" y="1638300"/>
            <a:ext cx="12192000" cy="5219700"/>
          </a:xfrm>
          <a:prstGeom prst="flowChartManualInput">
            <a:avLst/>
          </a:prstGeom>
          <a:noFill/>
          <a:ln>
            <a:noFill/>
          </a:ln>
        </p:spPr>
      </p:pic>
      <p:grpSp>
        <p:nvGrpSpPr>
          <p:cNvPr id="970" name="Google Shape;970;p197"/>
          <p:cNvGrpSpPr/>
          <p:nvPr/>
        </p:nvGrpSpPr>
        <p:grpSpPr>
          <a:xfrm>
            <a:off x="383320" y="1887156"/>
            <a:ext cx="296666" cy="3148069"/>
            <a:chOff x="383320" y="1887156"/>
            <a:chExt cx="296666" cy="3148069"/>
          </a:xfrm>
        </p:grpSpPr>
        <p:sp>
          <p:nvSpPr>
            <p:cNvPr id="971" name="Google Shape;971;p197"/>
            <p:cNvSpPr/>
            <p:nvPr/>
          </p:nvSpPr>
          <p:spPr>
            <a:xfrm>
              <a:off x="383320"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2" name="Google Shape;972;p197"/>
            <p:cNvSpPr/>
            <p:nvPr/>
          </p:nvSpPr>
          <p:spPr>
            <a:xfrm>
              <a:off x="383320"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73" name="Google Shape;973;p197"/>
            <p:cNvCxnSpPr/>
            <p:nvPr/>
          </p:nvCxnSpPr>
          <p:spPr>
            <a:xfrm>
              <a:off x="531653" y="2149023"/>
              <a:ext cx="0" cy="2643686"/>
            </a:xfrm>
            <a:prstGeom prst="straightConnector1">
              <a:avLst/>
            </a:prstGeom>
            <a:noFill/>
            <a:ln w="136525" cap="rnd" cmpd="sng">
              <a:solidFill>
                <a:schemeClr val="lt1"/>
              </a:solidFill>
              <a:prstDash val="solid"/>
              <a:miter lim="800000"/>
              <a:headEnd type="none" w="sm" len="sm"/>
              <a:tailEnd type="none" w="sm" len="sm"/>
            </a:ln>
          </p:spPr>
        </p:cxnSp>
      </p:grpSp>
      <p:pic>
        <p:nvPicPr>
          <p:cNvPr id="967" name="Google Shape;967;p197" descr="Bookmark"/>
          <p:cNvPicPr preferRelativeResize="0"/>
          <p:nvPr/>
        </p:nvPicPr>
        <p:blipFill rotWithShape="1">
          <a:blip r:embed="rId9">
            <a:alphaModFix/>
          </a:blip>
          <a:srcRect/>
          <a:stretch/>
        </p:blipFill>
        <p:spPr>
          <a:xfrm rot="21280472">
            <a:off x="5215705" y="1922371"/>
            <a:ext cx="1420226" cy="622243"/>
          </a:xfrm>
          <a:prstGeom prst="rect">
            <a:avLst/>
          </a:prstGeom>
          <a:noFill/>
          <a:ln>
            <a:noFill/>
          </a:ln>
        </p:spPr>
      </p:pic>
      <p:sp>
        <p:nvSpPr>
          <p:cNvPr id="19" name="Google Shape;962;p197">
            <a:extLst>
              <a:ext uri="{FF2B5EF4-FFF2-40B4-BE49-F238E27FC236}">
                <a16:creationId xmlns:a16="http://schemas.microsoft.com/office/drawing/2014/main" id="{B054E2C1-9D43-4B17-8F40-E6AD1060F429}"/>
              </a:ext>
            </a:extLst>
          </p:cNvPr>
          <p:cNvSpPr txBox="1"/>
          <p:nvPr/>
        </p:nvSpPr>
        <p:spPr>
          <a:xfrm rot="21286433">
            <a:off x="143892" y="517167"/>
            <a:ext cx="11426289" cy="3476186"/>
          </a:xfrm>
          <a:prstGeom prst="rect">
            <a:avLst/>
          </a:prstGeom>
          <a:noFill/>
          <a:ln>
            <a:noFill/>
          </a:ln>
        </p:spPr>
        <p:txBody>
          <a:bodyPr spcFirstLastPara="1" wrap="square" lIns="91425" tIns="45700" rIns="91425" bIns="45700" anchor="t" anchorCtr="0">
            <a:noAutofit/>
          </a:bodyPr>
          <a:lstStyle/>
          <a:p>
            <a:pPr lvl="0" algn="ctr">
              <a:buClr>
                <a:schemeClr val="lt1"/>
              </a:buClr>
              <a:buSzPts val="8800"/>
            </a:pPr>
            <a:r>
              <a:rPr lang="en-US" sz="5400" dirty="0">
                <a:solidFill>
                  <a:schemeClr val="lt1"/>
                </a:solidFill>
                <a:latin typeface="Aharoni"/>
                <a:ea typeface="Aharoni"/>
                <a:cs typeface="Aharoni"/>
                <a:sym typeface="Aharoni"/>
              </a:rPr>
              <a:t>Basic Number Plate Detection on Images of Cars</a:t>
            </a:r>
            <a:endParaRPr sz="5400" b="0" i="0" u="none" strike="noStrike" cap="none" dirty="0">
              <a:solidFill>
                <a:schemeClr val="lt1"/>
              </a:solidFill>
              <a:latin typeface="Aharoni"/>
              <a:ea typeface="Aharoni"/>
              <a:cs typeface="Aharoni"/>
              <a:sym typeface="Aharoni"/>
            </a:endParaRPr>
          </a:p>
        </p:txBody>
      </p:sp>
      <p:sp>
        <p:nvSpPr>
          <p:cNvPr id="20" name="Google Shape;962;p197">
            <a:extLst>
              <a:ext uri="{FF2B5EF4-FFF2-40B4-BE49-F238E27FC236}">
                <a16:creationId xmlns:a16="http://schemas.microsoft.com/office/drawing/2014/main" id="{2D400E0B-1738-4585-AED3-D1B78AB9A3D2}"/>
              </a:ext>
            </a:extLst>
          </p:cNvPr>
          <p:cNvSpPr txBox="1"/>
          <p:nvPr/>
        </p:nvSpPr>
        <p:spPr>
          <a:xfrm>
            <a:off x="9208281" y="6245954"/>
            <a:ext cx="2983719" cy="488221"/>
          </a:xfrm>
          <a:prstGeom prst="rect">
            <a:avLst/>
          </a:prstGeom>
          <a:noFill/>
          <a:ln>
            <a:noFill/>
          </a:ln>
        </p:spPr>
        <p:txBody>
          <a:bodyPr spcFirstLastPara="1" wrap="square" lIns="91425" tIns="45700" rIns="91425" bIns="45700" anchor="t" anchorCtr="0">
            <a:noAutofit/>
          </a:bodyPr>
          <a:lstStyle/>
          <a:p>
            <a:pPr lvl="0" algn="r">
              <a:buClr>
                <a:schemeClr val="lt1"/>
              </a:buClr>
              <a:buSzPts val="8800"/>
            </a:pPr>
            <a:r>
              <a:rPr lang="en-US" dirty="0">
                <a:solidFill>
                  <a:schemeClr val="lt1"/>
                </a:solidFill>
                <a:latin typeface="Aharoni"/>
                <a:ea typeface="Aharoni"/>
                <a:cs typeface="Aharoni"/>
                <a:sym typeface="Aharoni"/>
              </a:rPr>
              <a:t>OLUSEGUN TIMILEHIN</a:t>
            </a:r>
          </a:p>
          <a:p>
            <a:pPr lvl="0" algn="r">
              <a:buClr>
                <a:schemeClr val="lt1"/>
              </a:buClr>
              <a:buSzPts val="8800"/>
            </a:pPr>
            <a:r>
              <a:rPr lang="en-US" sz="2000" b="0" i="0" u="none" strike="noStrike" cap="none" dirty="0">
                <a:solidFill>
                  <a:schemeClr val="lt1"/>
                </a:solidFill>
                <a:latin typeface="Aharoni"/>
                <a:ea typeface="Aharoni"/>
                <a:cs typeface="Aharoni"/>
                <a:sym typeface="Aharoni"/>
              </a:rPr>
              <a:t>RAIN</a:t>
            </a:r>
            <a:r>
              <a:rPr lang="en-US" sz="1000" b="0" i="0" u="none" strike="noStrike" cap="none" dirty="0">
                <a:solidFill>
                  <a:schemeClr val="lt1"/>
                </a:solidFill>
                <a:latin typeface="Aharoni"/>
                <a:ea typeface="Aharoni"/>
                <a:cs typeface="Aharoni"/>
                <a:sym typeface="Aharoni"/>
              </a:rPr>
              <a:t>igeria</a:t>
            </a:r>
            <a:endParaRPr sz="1000" b="0" i="0" u="none" strike="noStrike" cap="none" dirty="0">
              <a:solidFill>
                <a:schemeClr val="lt1"/>
              </a:solidFill>
              <a:latin typeface="Aharoni"/>
              <a:ea typeface="Aharoni"/>
              <a:cs typeface="Aharoni"/>
              <a:sym typeface="Aharon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2"/>
                                        </p:tgtEl>
                                        <p:attrNameLst>
                                          <p:attrName>style.visibility</p:attrName>
                                        </p:attrNameLst>
                                      </p:cBhvr>
                                      <p:to>
                                        <p:strVal val="visible"/>
                                      </p:to>
                                    </p:set>
                                    <p:anim calcmode="lin" valueType="num">
                                      <p:cBhvr additive="base">
                                        <p:cTn id="7" dur="500"/>
                                        <p:tgtEl>
                                          <p:spTgt spid="962"/>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250"/>
                                  </p:stCondLst>
                                  <p:childTnLst>
                                    <p:set>
                                      <p:cBhvr>
                                        <p:cTn id="9" dur="1" fill="hold">
                                          <p:stCondLst>
                                            <p:cond delay="0"/>
                                          </p:stCondLst>
                                        </p:cTn>
                                        <p:tgtEl>
                                          <p:spTgt spid="966"/>
                                        </p:tgtEl>
                                        <p:attrNameLst>
                                          <p:attrName>style.visibility</p:attrName>
                                        </p:attrNameLst>
                                      </p:cBhvr>
                                      <p:to>
                                        <p:strVal val="visible"/>
                                      </p:to>
                                    </p:set>
                                    <p:animEffect transition="in" filter="fade">
                                      <p:cBhvr>
                                        <p:cTn id="10" dur="500"/>
                                        <p:tgtEl>
                                          <p:spTgt spid="96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977"/>
        <p:cNvGrpSpPr/>
        <p:nvPr/>
      </p:nvGrpSpPr>
      <p:grpSpPr>
        <a:xfrm>
          <a:off x="0" y="0"/>
          <a:ext cx="0" cy="0"/>
          <a:chOff x="0" y="0"/>
          <a:chExt cx="0" cy="0"/>
        </a:xfrm>
      </p:grpSpPr>
      <p:sp>
        <p:nvSpPr>
          <p:cNvPr id="978" name="Google Shape;978;p198"/>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9" name="Google Shape;979;p198"/>
          <p:cNvSpPr txBox="1"/>
          <p:nvPr/>
        </p:nvSpPr>
        <p:spPr>
          <a:xfrm>
            <a:off x="1942207" y="65822"/>
            <a:ext cx="8307585" cy="1559506"/>
          </a:xfrm>
          <a:prstGeom prst="rect">
            <a:avLst/>
          </a:prstGeom>
          <a:noFill/>
          <a:ln>
            <a:noFill/>
          </a:ln>
        </p:spPr>
        <p:txBody>
          <a:bodyPr spcFirstLastPara="1" wrap="square" lIns="91425" tIns="45700" rIns="91425" bIns="45700" anchor="ctr" anchorCtr="0">
            <a:noAutofit/>
          </a:bodyPr>
          <a:lstStyle/>
          <a:p>
            <a:pPr marL="0" marR="0" lvl="0" indent="0" algn="ctr" rtl="0">
              <a:lnSpc>
                <a:spcPct val="70000"/>
              </a:lnSpc>
              <a:spcBef>
                <a:spcPts val="0"/>
              </a:spcBef>
              <a:spcAft>
                <a:spcPts val="0"/>
              </a:spcAft>
              <a:buClr>
                <a:srgbClr val="FFFFFF"/>
              </a:buClr>
              <a:buSzPts val="6480"/>
              <a:buFont typeface="Raleway"/>
              <a:buNone/>
            </a:pPr>
            <a:r>
              <a:rPr lang="en-GB" sz="5400" b="1" i="0" u="none" strike="noStrike" cap="none" dirty="0">
                <a:solidFill>
                  <a:srgbClr val="FFFFFF"/>
                </a:solidFill>
                <a:latin typeface="Raleway"/>
                <a:ea typeface="Raleway"/>
                <a:cs typeface="Raleway"/>
                <a:sym typeface="Raleway"/>
              </a:rPr>
              <a:t>Presentation </a:t>
            </a:r>
            <a:r>
              <a:rPr lang="en-GB" sz="5400" b="1" dirty="0">
                <a:solidFill>
                  <a:srgbClr val="FFFFFF"/>
                </a:solidFill>
                <a:latin typeface="Raleway"/>
                <a:ea typeface="Raleway"/>
                <a:cs typeface="Raleway"/>
                <a:sym typeface="Raleway"/>
              </a:rPr>
              <a:t>Highlights</a:t>
            </a:r>
            <a:endParaRPr sz="5400" dirty="0"/>
          </a:p>
        </p:txBody>
      </p:sp>
      <p:sp>
        <p:nvSpPr>
          <p:cNvPr id="980" name="Google Shape;980;p198"/>
          <p:cNvSpPr txBox="1"/>
          <p:nvPr/>
        </p:nvSpPr>
        <p:spPr>
          <a:xfrm>
            <a:off x="1400381" y="1856486"/>
            <a:ext cx="7482362" cy="403187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Problem Statement</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Aim and Objectives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Methodology</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Result of Completed Objectives</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Conclusion</a:t>
            </a:r>
            <a:endParaRPr dirty="0"/>
          </a:p>
          <a:p>
            <a:pPr marL="285750" marR="0" lvl="0" indent="-285750" algn="l" rtl="0">
              <a:lnSpc>
                <a:spcPct val="100000"/>
              </a:lnSpc>
              <a:spcBef>
                <a:spcPts val="0"/>
              </a:spcBef>
              <a:spcAft>
                <a:spcPts val="0"/>
              </a:spcAft>
              <a:buClr>
                <a:srgbClr val="FFFFFF"/>
              </a:buClr>
              <a:buSzPts val="3200"/>
              <a:buFont typeface="Noto Sans Symbols"/>
              <a:buChar char="✔"/>
            </a:pPr>
            <a:r>
              <a:rPr lang="en-GB" sz="3200" b="1" i="0" u="none" strike="noStrike" cap="none" dirty="0">
                <a:solidFill>
                  <a:srgbClr val="FFFFFF"/>
                </a:solidFill>
                <a:latin typeface="Raleway"/>
                <a:ea typeface="Raleway"/>
                <a:cs typeface="Raleway"/>
                <a:sym typeface="Raleway"/>
              </a:rPr>
              <a:t>  </a:t>
            </a:r>
            <a:r>
              <a:rPr lang="en-GB" sz="3200" b="1" dirty="0">
                <a:solidFill>
                  <a:srgbClr val="FFFFFF"/>
                </a:solidFill>
                <a:latin typeface="Raleway"/>
                <a:ea typeface="Raleway"/>
                <a:cs typeface="Raleway"/>
                <a:sym typeface="Raleway"/>
              </a:rPr>
              <a:t>. . . </a:t>
            </a:r>
            <a:endParaRPr sz="3200" dirty="0"/>
          </a:p>
        </p:txBody>
      </p:sp>
      <p:sp>
        <p:nvSpPr>
          <p:cNvPr id="981" name="Google Shape;981;p198"/>
          <p:cNvSpPr/>
          <p:nvPr/>
        </p:nvSpPr>
        <p:spPr>
          <a:xfrm>
            <a:off x="7451186" y="4643437"/>
            <a:ext cx="266700" cy="266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2" name="Google Shape;982;p198"/>
          <p:cNvSpPr/>
          <p:nvPr/>
        </p:nvSpPr>
        <p:spPr>
          <a:xfrm>
            <a:off x="7820472" y="4643437"/>
            <a:ext cx="266700" cy="266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3" name="Google Shape;983;p198"/>
          <p:cNvSpPr/>
          <p:nvPr/>
        </p:nvSpPr>
        <p:spPr>
          <a:xfrm>
            <a:off x="8184814" y="4643437"/>
            <a:ext cx="266700" cy="266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4" name="Google Shape;984;p198"/>
          <p:cNvPicPr preferRelativeResize="0"/>
          <p:nvPr/>
        </p:nvPicPr>
        <p:blipFill rotWithShape="1">
          <a:blip r:embed="rId3">
            <a:alphaModFix/>
          </a:blip>
          <a:srcRect/>
          <a:stretch/>
        </p:blipFill>
        <p:spPr>
          <a:xfrm>
            <a:off x="4955746" y="1438157"/>
            <a:ext cx="1640770" cy="227055"/>
          </a:xfrm>
          <a:prstGeom prst="rect">
            <a:avLst/>
          </a:prstGeom>
          <a:noFill/>
          <a:ln>
            <a:noFill/>
          </a:ln>
        </p:spPr>
      </p:pic>
      <p:sp>
        <p:nvSpPr>
          <p:cNvPr id="985" name="Google Shape;985;p198"/>
          <p:cNvSpPr/>
          <p:nvPr/>
        </p:nvSpPr>
        <p:spPr>
          <a:xfrm rot="-1944089">
            <a:off x="8157217" y="1346048"/>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6" name="Google Shape;986;p198"/>
          <p:cNvSpPr/>
          <p:nvPr/>
        </p:nvSpPr>
        <p:spPr>
          <a:xfrm rot="-1944089">
            <a:off x="8415266" y="1169185"/>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87" name="Google Shape;987;p198"/>
          <p:cNvPicPr preferRelativeResize="0"/>
          <p:nvPr/>
        </p:nvPicPr>
        <p:blipFill rotWithShape="1">
          <a:blip r:embed="rId4">
            <a:alphaModFix/>
          </a:blip>
          <a:srcRect/>
          <a:stretch/>
        </p:blipFill>
        <p:spPr>
          <a:xfrm rot="-6354153">
            <a:off x="9814682" y="4711341"/>
            <a:ext cx="2044907" cy="2521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81"/>
                                        </p:tgtEl>
                                        <p:attrNameLst>
                                          <p:attrName>style.visibility</p:attrName>
                                        </p:attrNameLst>
                                      </p:cBhvr>
                                      <p:to>
                                        <p:strVal val="visible"/>
                                      </p:to>
                                    </p:set>
                                    <p:animEffect transition="in" filter="fade">
                                      <p:cBhvr>
                                        <p:cTn id="7" dur="1000"/>
                                        <p:tgtEl>
                                          <p:spTgt spid="981"/>
                                        </p:tgtEl>
                                      </p:cBhvr>
                                    </p:animEffect>
                                  </p:childTnLst>
                                </p:cTn>
                              </p:par>
                              <p:par>
                                <p:cTn id="8" presetID="10" presetClass="entr" presetSubtype="0" fill="hold" nodeType="withEffect">
                                  <p:stCondLst>
                                    <p:cond delay="50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1000"/>
                                        <p:tgtEl>
                                          <p:spTgt spid="982"/>
                                        </p:tgtEl>
                                      </p:cBhvr>
                                    </p:animEffect>
                                  </p:childTnLst>
                                </p:cTn>
                              </p:par>
                              <p:par>
                                <p:cTn id="11" presetID="10" presetClass="entr" presetSubtype="0" fill="hold" nodeType="withEffect">
                                  <p:stCondLst>
                                    <p:cond delay="750"/>
                                  </p:stCondLst>
                                  <p:childTnLst>
                                    <p:set>
                                      <p:cBhvr>
                                        <p:cTn id="12" dur="1" fill="hold">
                                          <p:stCondLst>
                                            <p:cond delay="0"/>
                                          </p:stCondLst>
                                        </p:cTn>
                                        <p:tgtEl>
                                          <p:spTgt spid="983"/>
                                        </p:tgtEl>
                                        <p:attrNameLst>
                                          <p:attrName>style.visibility</p:attrName>
                                        </p:attrNameLst>
                                      </p:cBhvr>
                                      <p:to>
                                        <p:strVal val="visible"/>
                                      </p:to>
                                    </p:set>
                                    <p:animEffect transition="in" filter="fade">
                                      <p:cBhvr>
                                        <p:cTn id="13" dur="1000"/>
                                        <p:tgtEl>
                                          <p:spTgt spid="983"/>
                                        </p:tgtEl>
                                      </p:cBhvr>
                                    </p:animEffect>
                                  </p:childTnLst>
                                </p:cTn>
                              </p:par>
                              <p:par>
                                <p:cTn id="14" presetID="10" presetClass="entr" presetSubtype="0" fill="hold" nodeType="withEffect">
                                  <p:stCondLst>
                                    <p:cond delay="250"/>
                                  </p:stCondLst>
                                  <p:childTnLst>
                                    <p:set>
                                      <p:cBhvr>
                                        <p:cTn id="15" dur="1" fill="hold">
                                          <p:stCondLst>
                                            <p:cond delay="0"/>
                                          </p:stCondLst>
                                        </p:cTn>
                                        <p:tgtEl>
                                          <p:spTgt spid="984"/>
                                        </p:tgtEl>
                                        <p:attrNameLst>
                                          <p:attrName>style.visibility</p:attrName>
                                        </p:attrNameLst>
                                      </p:cBhvr>
                                      <p:to>
                                        <p:strVal val="visible"/>
                                      </p:to>
                                    </p:set>
                                    <p:animEffect transition="in" filter="fade">
                                      <p:cBhvr>
                                        <p:cTn id="16" dur="500"/>
                                        <p:tgtEl>
                                          <p:spTgt spid="984"/>
                                        </p:tgtEl>
                                      </p:cBhvr>
                                    </p:animEffect>
                                  </p:childTnLst>
                                </p:cTn>
                              </p:par>
                              <p:par>
                                <p:cTn id="17" presetID="10" presetClass="entr" presetSubtype="0" fill="hold" nodeType="withEffect">
                                  <p:stCondLst>
                                    <p:cond delay="250"/>
                                  </p:stCondLst>
                                  <p:childTnLst>
                                    <p:set>
                                      <p:cBhvr>
                                        <p:cTn id="18" dur="1" fill="hold">
                                          <p:stCondLst>
                                            <p:cond delay="0"/>
                                          </p:stCondLst>
                                        </p:cTn>
                                        <p:tgtEl>
                                          <p:spTgt spid="978"/>
                                        </p:tgtEl>
                                        <p:attrNameLst>
                                          <p:attrName>style.visibility</p:attrName>
                                        </p:attrNameLst>
                                      </p:cBhvr>
                                      <p:to>
                                        <p:strVal val="visible"/>
                                      </p:to>
                                    </p:set>
                                    <p:animEffect transition="in" filter="fade">
                                      <p:cBhvr>
                                        <p:cTn id="19" dur="5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251"/>
        <p:cNvGrpSpPr/>
        <p:nvPr/>
      </p:nvGrpSpPr>
      <p:grpSpPr>
        <a:xfrm>
          <a:off x="0" y="0"/>
          <a:ext cx="0" cy="0"/>
          <a:chOff x="0" y="0"/>
          <a:chExt cx="0" cy="0"/>
        </a:xfrm>
      </p:grpSpPr>
      <p:sp>
        <p:nvSpPr>
          <p:cNvPr id="1252" name="Google Shape;1252;p211"/>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53" name="Google Shape;1253;p211"/>
          <p:cNvSpPr/>
          <p:nvPr/>
        </p:nvSpPr>
        <p:spPr>
          <a:xfrm>
            <a:off x="4336490" y="4154770"/>
            <a:ext cx="1224000" cy="1224000"/>
          </a:xfrm>
          <a:prstGeom prst="rect">
            <a:avLst/>
          </a:prstGeom>
          <a:solidFill>
            <a:srgbClr val="E47CA4"/>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sp>
        <p:nvSpPr>
          <p:cNvPr id="1254" name="Google Shape;1254;p211"/>
          <p:cNvSpPr/>
          <p:nvPr/>
        </p:nvSpPr>
        <p:spPr>
          <a:xfrm>
            <a:off x="569808" y="4156506"/>
            <a:ext cx="1224000" cy="1224000"/>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sp>
        <p:nvSpPr>
          <p:cNvPr id="1255" name="Google Shape;1255;p211"/>
          <p:cNvSpPr/>
          <p:nvPr/>
        </p:nvSpPr>
        <p:spPr>
          <a:xfrm>
            <a:off x="8020990" y="4127954"/>
            <a:ext cx="1224000" cy="1224000"/>
          </a:xfrm>
          <a:prstGeom prst="rect">
            <a:avLst/>
          </a:prstGeom>
          <a:solidFill>
            <a:srgbClr val="00B0F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56" name="Google Shape;1256;p211"/>
          <p:cNvSpPr/>
          <p:nvPr/>
        </p:nvSpPr>
        <p:spPr>
          <a:xfrm>
            <a:off x="4207984" y="1454220"/>
            <a:ext cx="1224000" cy="1224000"/>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57" name="Google Shape;1257;p211" descr="Lightbulb"/>
          <p:cNvPicPr preferRelativeResize="0"/>
          <p:nvPr/>
        </p:nvPicPr>
        <p:blipFill rotWithShape="1">
          <a:blip r:embed="rId3">
            <a:alphaModFix/>
          </a:blip>
          <a:srcRect/>
          <a:stretch/>
        </p:blipFill>
        <p:spPr>
          <a:xfrm>
            <a:off x="8236990" y="4312482"/>
            <a:ext cx="914400" cy="914400"/>
          </a:xfrm>
          <a:prstGeom prst="rect">
            <a:avLst/>
          </a:prstGeom>
          <a:noFill/>
          <a:ln>
            <a:noFill/>
          </a:ln>
        </p:spPr>
      </p:pic>
      <p:pic>
        <p:nvPicPr>
          <p:cNvPr id="1258" name="Google Shape;1258;p211" descr="Bullseye"/>
          <p:cNvPicPr preferRelativeResize="0"/>
          <p:nvPr/>
        </p:nvPicPr>
        <p:blipFill rotWithShape="1">
          <a:blip r:embed="rId4">
            <a:alphaModFix/>
          </a:blip>
          <a:srcRect/>
          <a:stretch/>
        </p:blipFill>
        <p:spPr>
          <a:xfrm>
            <a:off x="4362784" y="1609020"/>
            <a:ext cx="914400" cy="914400"/>
          </a:xfrm>
          <a:prstGeom prst="rect">
            <a:avLst/>
          </a:prstGeom>
          <a:noFill/>
          <a:ln>
            <a:noFill/>
          </a:ln>
        </p:spPr>
      </p:pic>
      <p:pic>
        <p:nvPicPr>
          <p:cNvPr id="1259" name="Google Shape;1259;p211" descr="Gears"/>
          <p:cNvPicPr preferRelativeResize="0"/>
          <p:nvPr/>
        </p:nvPicPr>
        <p:blipFill rotWithShape="1">
          <a:blip r:embed="rId5">
            <a:alphaModFix/>
          </a:blip>
          <a:srcRect/>
          <a:stretch/>
        </p:blipFill>
        <p:spPr>
          <a:xfrm>
            <a:off x="674208" y="4261494"/>
            <a:ext cx="914400" cy="914400"/>
          </a:xfrm>
          <a:prstGeom prst="rect">
            <a:avLst/>
          </a:prstGeom>
          <a:noFill/>
          <a:ln>
            <a:noFill/>
          </a:ln>
        </p:spPr>
      </p:pic>
      <p:pic>
        <p:nvPicPr>
          <p:cNvPr id="1260" name="Google Shape;1260;p211" descr="Magnifying glass"/>
          <p:cNvPicPr preferRelativeResize="0"/>
          <p:nvPr/>
        </p:nvPicPr>
        <p:blipFill rotWithShape="1">
          <a:blip r:embed="rId6">
            <a:alphaModFix/>
          </a:blip>
          <a:srcRect/>
          <a:stretch/>
        </p:blipFill>
        <p:spPr>
          <a:xfrm>
            <a:off x="4590590" y="4331170"/>
            <a:ext cx="914400" cy="914400"/>
          </a:xfrm>
          <a:prstGeom prst="rect">
            <a:avLst/>
          </a:prstGeom>
          <a:noFill/>
          <a:ln>
            <a:noFill/>
          </a:ln>
        </p:spPr>
      </p:pic>
      <p:sp>
        <p:nvSpPr>
          <p:cNvPr id="1261" name="Google Shape;1261;p211"/>
          <p:cNvSpPr txBox="1"/>
          <p:nvPr/>
        </p:nvSpPr>
        <p:spPr>
          <a:xfrm>
            <a:off x="5647984" y="1623420"/>
            <a:ext cx="3168000" cy="90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GB" dirty="0">
                <a:solidFill>
                  <a:srgbClr val="FFFFFF"/>
                </a:solidFill>
                <a:latin typeface="Calibri"/>
                <a:cs typeface="Calibri"/>
                <a:sym typeface="Calibri"/>
              </a:rPr>
              <a:t>The aim is to design an efficient License Plate Detection System that also returns texts.</a:t>
            </a:r>
            <a:endParaRPr dirty="0"/>
          </a:p>
        </p:txBody>
      </p:sp>
      <p:sp>
        <p:nvSpPr>
          <p:cNvPr id="1262" name="Google Shape;1262;p211"/>
          <p:cNvSpPr txBox="1"/>
          <p:nvPr/>
        </p:nvSpPr>
        <p:spPr>
          <a:xfrm>
            <a:off x="9461099" y="4326882"/>
            <a:ext cx="2434338" cy="90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GB" dirty="0">
                <a:solidFill>
                  <a:schemeClr val="bg1"/>
                </a:solidFill>
                <a:latin typeface="Calibri"/>
                <a:cs typeface="Calibri"/>
                <a:sym typeface="Calibri"/>
              </a:rPr>
              <a:t>To return the number plate on the image of the Car or to a database.</a:t>
            </a:r>
            <a:endParaRPr dirty="0">
              <a:solidFill>
                <a:schemeClr val="bg1"/>
              </a:solidFill>
            </a:endParaRPr>
          </a:p>
        </p:txBody>
      </p:sp>
      <p:sp>
        <p:nvSpPr>
          <p:cNvPr id="1263" name="Google Shape;1263;p211"/>
          <p:cNvSpPr txBox="1"/>
          <p:nvPr/>
        </p:nvSpPr>
        <p:spPr>
          <a:xfrm>
            <a:off x="1796405" y="4152753"/>
            <a:ext cx="2302971" cy="1224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US" dirty="0">
                <a:solidFill>
                  <a:schemeClr val="bg1"/>
                </a:solidFill>
              </a:rPr>
              <a:t>To Develop a system which is able to take in image or video feed input to analyze for the presence of a vehicle and its Number Plate.</a:t>
            </a:r>
            <a:endParaRPr dirty="0">
              <a:solidFill>
                <a:schemeClr val="bg1"/>
              </a:solidFill>
            </a:endParaRPr>
          </a:p>
        </p:txBody>
      </p:sp>
      <p:sp>
        <p:nvSpPr>
          <p:cNvPr id="1264" name="Google Shape;1264;p211"/>
          <p:cNvSpPr txBox="1"/>
          <p:nvPr/>
        </p:nvSpPr>
        <p:spPr>
          <a:xfrm>
            <a:off x="5636112" y="4229425"/>
            <a:ext cx="2416524" cy="90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GB" sz="1400" b="0" i="0" u="none" strike="noStrike" cap="none" dirty="0">
                <a:solidFill>
                  <a:srgbClr val="FFFFFF"/>
                </a:solidFill>
                <a:latin typeface="Calibri"/>
                <a:ea typeface="Calibri"/>
                <a:cs typeface="Calibri"/>
                <a:sym typeface="Calibri"/>
              </a:rPr>
              <a:t>The system should be able to return the number Plate section from the data feed.</a:t>
            </a:r>
            <a:endParaRPr dirty="0"/>
          </a:p>
        </p:txBody>
      </p:sp>
      <p:sp>
        <p:nvSpPr>
          <p:cNvPr id="1265" name="Google Shape;1265;p211"/>
          <p:cNvSpPr/>
          <p:nvPr/>
        </p:nvSpPr>
        <p:spPr>
          <a:xfrm>
            <a:off x="345907"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 name="Google Shape;1261;p211">
            <a:extLst>
              <a:ext uri="{FF2B5EF4-FFF2-40B4-BE49-F238E27FC236}">
                <a16:creationId xmlns:a16="http://schemas.microsoft.com/office/drawing/2014/main" id="{59DDD235-27E7-4E11-BBF2-E4D9405889DB}"/>
              </a:ext>
            </a:extLst>
          </p:cNvPr>
          <p:cNvSpPr txBox="1"/>
          <p:nvPr/>
        </p:nvSpPr>
        <p:spPr>
          <a:xfrm>
            <a:off x="4280950" y="582095"/>
            <a:ext cx="1462124" cy="90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US" sz="3600" dirty="0">
                <a:solidFill>
                  <a:schemeClr val="bg1"/>
                </a:solidFill>
                <a:latin typeface="Aharoni" panose="02010803020104030203" pitchFamily="2" charset="-79"/>
                <a:cs typeface="Aharoni" panose="02010803020104030203" pitchFamily="2" charset="-79"/>
              </a:rPr>
              <a:t>AIM</a:t>
            </a:r>
            <a:endParaRPr sz="3600" dirty="0">
              <a:solidFill>
                <a:schemeClr val="bg1"/>
              </a:solidFill>
              <a:latin typeface="Aharoni" panose="02010803020104030203" pitchFamily="2" charset="-79"/>
              <a:cs typeface="Aharoni" panose="02010803020104030203" pitchFamily="2" charset="-79"/>
            </a:endParaRPr>
          </a:p>
        </p:txBody>
      </p:sp>
      <p:sp>
        <p:nvSpPr>
          <p:cNvPr id="17" name="Google Shape;1261;p211">
            <a:extLst>
              <a:ext uri="{FF2B5EF4-FFF2-40B4-BE49-F238E27FC236}">
                <a16:creationId xmlns:a16="http://schemas.microsoft.com/office/drawing/2014/main" id="{04DFBECC-7A1F-4AB9-9352-C4C310A5A79E}"/>
              </a:ext>
            </a:extLst>
          </p:cNvPr>
          <p:cNvSpPr txBox="1"/>
          <p:nvPr/>
        </p:nvSpPr>
        <p:spPr>
          <a:xfrm>
            <a:off x="3634809" y="3256506"/>
            <a:ext cx="5135288" cy="900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400"/>
              <a:buFont typeface="Arial"/>
              <a:buNone/>
            </a:pPr>
            <a:r>
              <a:rPr lang="en-US" sz="3600" dirty="0">
                <a:solidFill>
                  <a:schemeClr val="bg1"/>
                </a:solidFill>
                <a:latin typeface="Aharoni" panose="02010803020104030203" pitchFamily="2" charset="-79"/>
                <a:cs typeface="Aharoni" panose="02010803020104030203" pitchFamily="2" charset="-79"/>
              </a:rPr>
              <a:t>OBJECTIVES</a:t>
            </a:r>
            <a:endParaRPr sz="3600" dirty="0">
              <a:solidFill>
                <a:schemeClr val="bg1"/>
              </a:solidFill>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252"/>
                                        </p:tgtEl>
                                        <p:attrNameLst>
                                          <p:attrName>style.visibility</p:attrName>
                                        </p:attrNameLst>
                                      </p:cBhvr>
                                      <p:to>
                                        <p:strVal val="visible"/>
                                      </p:to>
                                    </p:set>
                                    <p:animEffect transition="in" filter="fade">
                                      <p:cBhvr>
                                        <p:cTn id="7" dur="500"/>
                                        <p:tgtEl>
                                          <p:spTgt spid="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991"/>
        <p:cNvGrpSpPr/>
        <p:nvPr/>
      </p:nvGrpSpPr>
      <p:grpSpPr>
        <a:xfrm>
          <a:off x="0" y="0"/>
          <a:ext cx="0" cy="0"/>
          <a:chOff x="0" y="0"/>
          <a:chExt cx="0" cy="0"/>
        </a:xfrm>
      </p:grpSpPr>
      <p:sp>
        <p:nvSpPr>
          <p:cNvPr id="992" name="Google Shape;992;p199"/>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93" name="Google Shape;993;p199"/>
          <p:cNvPicPr preferRelativeResize="0"/>
          <p:nvPr/>
        </p:nvPicPr>
        <p:blipFill rotWithShape="1">
          <a:blip r:embed="rId3">
            <a:alphaModFix/>
          </a:blip>
          <a:srcRect/>
          <a:stretch/>
        </p:blipFill>
        <p:spPr>
          <a:xfrm>
            <a:off x="6412442" y="6115749"/>
            <a:ext cx="1486201" cy="862956"/>
          </a:xfrm>
          <a:prstGeom prst="rect">
            <a:avLst/>
          </a:prstGeom>
          <a:noFill/>
          <a:ln>
            <a:noFill/>
          </a:ln>
        </p:spPr>
      </p:pic>
      <p:pic>
        <p:nvPicPr>
          <p:cNvPr id="994" name="Google Shape;994;p199"/>
          <p:cNvPicPr preferRelativeResize="0"/>
          <p:nvPr/>
        </p:nvPicPr>
        <p:blipFill rotWithShape="1">
          <a:blip r:embed="rId4">
            <a:alphaModFix/>
          </a:blip>
          <a:srcRect/>
          <a:stretch/>
        </p:blipFill>
        <p:spPr>
          <a:xfrm>
            <a:off x="10721673" y="697451"/>
            <a:ext cx="904018" cy="139080"/>
          </a:xfrm>
          <a:prstGeom prst="rect">
            <a:avLst/>
          </a:prstGeom>
          <a:noFill/>
          <a:ln>
            <a:noFill/>
          </a:ln>
        </p:spPr>
      </p:pic>
      <p:sp>
        <p:nvSpPr>
          <p:cNvPr id="995" name="Google Shape;995;p199"/>
          <p:cNvSpPr txBox="1"/>
          <p:nvPr/>
        </p:nvSpPr>
        <p:spPr>
          <a:xfrm>
            <a:off x="621103" y="1777076"/>
            <a:ext cx="6051150"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1800" dirty="0">
                <a:solidFill>
                  <a:srgbClr val="E5E5E5"/>
                </a:solidFill>
                <a:latin typeface="Raleway"/>
                <a:ea typeface="Raleway"/>
                <a:cs typeface="Raleway"/>
                <a:sym typeface="Raleway"/>
              </a:rPr>
              <a:t>The position of vehicle license plate detection in traffic related applications, such as: Traffic offenders, Grand Theft Auto (GTA), ‘hit and run’ can not be over emphasized. Due to variations in the characteristics of license plate from country to country like numbering system, font style and sizes and language of characters, further research is still required in this field.</a:t>
            </a:r>
          </a:p>
          <a:p>
            <a:pPr marL="0" marR="0" lvl="0" indent="0" algn="l" rtl="0">
              <a:lnSpc>
                <a:spcPct val="100000"/>
              </a:lnSpc>
              <a:spcBef>
                <a:spcPts val="0"/>
              </a:spcBef>
              <a:spcAft>
                <a:spcPts val="0"/>
              </a:spcAft>
              <a:buClr>
                <a:srgbClr val="E5E5E5"/>
              </a:buClr>
              <a:buSzPts val="1800"/>
              <a:buFont typeface="Raleway"/>
              <a:buNone/>
            </a:pPr>
            <a:endParaRPr lang="en-US" sz="18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1800" dirty="0">
                <a:solidFill>
                  <a:srgbClr val="E5E5E5"/>
                </a:solidFill>
                <a:latin typeface="Raleway"/>
                <a:ea typeface="Raleway"/>
                <a:cs typeface="Raleway"/>
                <a:sym typeface="Raleway"/>
              </a:rPr>
              <a:t>This current project is the basic and foremost approach towards the broader picture of Vehicle Detection and Recognition (Number Plate, Colour, Type) both for previous data (recordings) and real-time analysis.</a:t>
            </a:r>
          </a:p>
          <a:p>
            <a:pPr marL="0" marR="0" lvl="0" indent="0" algn="l" rtl="0">
              <a:lnSpc>
                <a:spcPct val="100000"/>
              </a:lnSpc>
              <a:spcBef>
                <a:spcPts val="0"/>
              </a:spcBef>
              <a:spcAft>
                <a:spcPts val="0"/>
              </a:spcAft>
              <a:buClr>
                <a:srgbClr val="E5E5E5"/>
              </a:buClr>
              <a:buSzPts val="1800"/>
              <a:buFont typeface="Raleway"/>
              <a:buNone/>
            </a:pPr>
            <a:endParaRPr lang="en-US" sz="18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endParaRPr lang="en-US" sz="1800" b="0" i="0" u="none" strike="noStrike" cap="none" dirty="0">
              <a:solidFill>
                <a:srgbClr val="E5E5E5"/>
              </a:solidFill>
              <a:latin typeface="Raleway"/>
              <a:ea typeface="Raleway"/>
              <a:cs typeface="Raleway"/>
              <a:sym typeface="Raleway"/>
            </a:endParaRPr>
          </a:p>
        </p:txBody>
      </p:sp>
      <p:sp>
        <p:nvSpPr>
          <p:cNvPr id="996" name="Google Shape;996;p199"/>
          <p:cNvSpPr txBox="1"/>
          <p:nvPr/>
        </p:nvSpPr>
        <p:spPr>
          <a:xfrm>
            <a:off x="710989" y="961382"/>
            <a:ext cx="8682214" cy="686763"/>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rgbClr val="FFFFFF"/>
              </a:buClr>
              <a:buSzPts val="4995"/>
              <a:buFont typeface="Raleway"/>
              <a:buNone/>
            </a:pPr>
            <a:r>
              <a:rPr lang="en-GB" sz="4995" b="1" i="0" u="none" strike="noStrike" cap="none" dirty="0">
                <a:solidFill>
                  <a:srgbClr val="FFFFFF"/>
                </a:solidFill>
                <a:latin typeface="Raleway"/>
                <a:ea typeface="Raleway"/>
                <a:cs typeface="Raleway"/>
                <a:sym typeface="Raleway"/>
              </a:rPr>
              <a:t>Problem Statement</a:t>
            </a:r>
            <a:endParaRPr sz="4995" b="1" i="0" u="none" strike="noStrike" cap="none" dirty="0">
              <a:solidFill>
                <a:srgbClr val="FFFFFF"/>
              </a:solidFill>
              <a:latin typeface="Raleway"/>
              <a:ea typeface="Raleway"/>
              <a:cs typeface="Raleway"/>
              <a:sym typeface="Raleway"/>
            </a:endParaRPr>
          </a:p>
        </p:txBody>
      </p:sp>
      <p:pic>
        <p:nvPicPr>
          <p:cNvPr id="997" name="Google Shape;997;p199" descr="A picture containing object&#10;&#10;Description automatically generated"/>
          <p:cNvPicPr preferRelativeResize="0">
            <a:picLocks noGrp="1"/>
          </p:cNvPicPr>
          <p:nvPr>
            <p:ph type="pic" idx="2"/>
          </p:nvPr>
        </p:nvPicPr>
        <p:blipFill rotWithShape="1">
          <a:blip r:embed="rId5">
            <a:alphaModFix/>
          </a:blip>
          <a:srcRect t="3640" b="3640"/>
          <a:stretch/>
        </p:blipFill>
        <p:spPr>
          <a:xfrm>
            <a:off x="7155543" y="1094392"/>
            <a:ext cx="5036457" cy="4669215"/>
          </a:xfrm>
          <a:prstGeom prst="rect">
            <a:avLst/>
          </a:prstGeom>
          <a:noFill/>
          <a:ln>
            <a:noFill/>
          </a:ln>
        </p:spPr>
      </p:pic>
      <p:sp>
        <p:nvSpPr>
          <p:cNvPr id="998" name="Google Shape;998;p199"/>
          <p:cNvSpPr/>
          <p:nvPr/>
        </p:nvSpPr>
        <p:spPr>
          <a:xfrm rot="-1944089">
            <a:off x="6399611" y="525316"/>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9" name="Google Shape;999;p199"/>
          <p:cNvSpPr/>
          <p:nvPr/>
        </p:nvSpPr>
        <p:spPr>
          <a:xfrm rot="-1944089">
            <a:off x="6827823" y="359748"/>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94"/>
                                        </p:tgtEl>
                                        <p:attrNameLst>
                                          <p:attrName>style.visibility</p:attrName>
                                        </p:attrNameLst>
                                      </p:cBhvr>
                                      <p:to>
                                        <p:strVal val="visible"/>
                                      </p:to>
                                    </p:set>
                                    <p:animEffect transition="in" filter="fade">
                                      <p:cBhvr>
                                        <p:cTn id="7" dur="500"/>
                                        <p:tgtEl>
                                          <p:spTgt spid="994"/>
                                        </p:tgtEl>
                                      </p:cBhvr>
                                    </p:animEffect>
                                  </p:childTnLst>
                                </p:cTn>
                              </p:par>
                              <p:par>
                                <p:cTn id="8" presetID="10" presetClass="entr" presetSubtype="0" fill="hold" nodeType="withEffect">
                                  <p:stCondLst>
                                    <p:cond delay="250"/>
                                  </p:stCondLst>
                                  <p:childTnLst>
                                    <p:set>
                                      <p:cBhvr>
                                        <p:cTn id="9" dur="1" fill="hold">
                                          <p:stCondLst>
                                            <p:cond delay="0"/>
                                          </p:stCondLst>
                                        </p:cTn>
                                        <p:tgtEl>
                                          <p:spTgt spid="992"/>
                                        </p:tgtEl>
                                        <p:attrNameLst>
                                          <p:attrName>style.visibility</p:attrName>
                                        </p:attrNameLst>
                                      </p:cBhvr>
                                      <p:to>
                                        <p:strVal val="visible"/>
                                      </p:to>
                                    </p:set>
                                    <p:animEffect transition="in" filter="fade">
                                      <p:cBhvr>
                                        <p:cTn id="10" dur="500"/>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030"/>
        <p:cNvGrpSpPr/>
        <p:nvPr/>
      </p:nvGrpSpPr>
      <p:grpSpPr>
        <a:xfrm>
          <a:off x="0" y="0"/>
          <a:ext cx="0" cy="0"/>
          <a:chOff x="0" y="0"/>
          <a:chExt cx="0" cy="0"/>
        </a:xfrm>
      </p:grpSpPr>
      <p:sp>
        <p:nvSpPr>
          <p:cNvPr id="1031" name="Google Shape;1031;p202"/>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2" name="Google Shape;1032;p202"/>
          <p:cNvSpPr/>
          <p:nvPr/>
        </p:nvSpPr>
        <p:spPr>
          <a:xfrm>
            <a:off x="10272000" y="6597000"/>
            <a:ext cx="1296000"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7" name="Google Shape;1037;p202"/>
          <p:cNvSpPr/>
          <p:nvPr/>
        </p:nvSpPr>
        <p:spPr>
          <a:xfrm>
            <a:off x="309574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8" name="Google Shape;1038;p202"/>
          <p:cNvSpPr/>
          <p:nvPr/>
        </p:nvSpPr>
        <p:spPr>
          <a:xfrm>
            <a:off x="559129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9" name="Google Shape;1039;p202"/>
          <p:cNvSpPr/>
          <p:nvPr/>
        </p:nvSpPr>
        <p:spPr>
          <a:xfrm>
            <a:off x="8086845" y="2203450"/>
            <a:ext cx="1009410" cy="647700"/>
          </a:xfrm>
          <a:prstGeom prst="striped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0" name="Google Shape;1040;p202"/>
          <p:cNvSpPr/>
          <p:nvPr/>
        </p:nvSpPr>
        <p:spPr>
          <a:xfrm rot="10800000">
            <a:off x="8238791" y="3562350"/>
            <a:ext cx="1873918" cy="2000250"/>
          </a:xfrm>
          <a:prstGeom prst="bentArrow">
            <a:avLst>
              <a:gd name="adj1" fmla="val 24606"/>
              <a:gd name="adj2" fmla="val 25000"/>
              <a:gd name="adj3" fmla="val 28150"/>
              <a:gd name="adj4" fmla="val 5162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41" name="Google Shape;1041;p202"/>
          <p:cNvSpPr/>
          <p:nvPr/>
        </p:nvSpPr>
        <p:spPr>
          <a:xfrm rot="10800000">
            <a:off x="6918445" y="4733716"/>
            <a:ext cx="1168400" cy="749718"/>
          </a:xfrm>
          <a:prstGeom prst="stripedRight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3" name="Google Shape;1043;p202"/>
          <p:cNvSpPr txBox="1"/>
          <p:nvPr/>
        </p:nvSpPr>
        <p:spPr>
          <a:xfrm>
            <a:off x="346973" y="686147"/>
            <a:ext cx="9002504" cy="861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0"/>
              <a:buFont typeface="Raleway"/>
              <a:buNone/>
            </a:pPr>
            <a:r>
              <a:rPr lang="en-GB" sz="5000" b="1" i="0" u="none" strike="noStrike" cap="none" dirty="0">
                <a:solidFill>
                  <a:srgbClr val="FFFFFF"/>
                </a:solidFill>
                <a:latin typeface="Raleway"/>
                <a:ea typeface="Raleway"/>
                <a:cs typeface="Raleway"/>
                <a:sym typeface="Raleway"/>
              </a:rPr>
              <a:t>Process Info-Graphic Slide</a:t>
            </a:r>
            <a:endParaRPr dirty="0"/>
          </a:p>
        </p:txBody>
      </p:sp>
      <p:cxnSp>
        <p:nvCxnSpPr>
          <p:cNvPr id="1044" name="Google Shape;1044;p202"/>
          <p:cNvCxnSpPr/>
          <p:nvPr/>
        </p:nvCxnSpPr>
        <p:spPr>
          <a:xfrm>
            <a:off x="8272389" y="1547921"/>
            <a:ext cx="1806721" cy="0"/>
          </a:xfrm>
          <a:prstGeom prst="straightConnector1">
            <a:avLst/>
          </a:prstGeom>
          <a:noFill/>
          <a:ln w="19050" cap="flat" cmpd="sng">
            <a:solidFill>
              <a:schemeClr val="lt1"/>
            </a:solidFill>
            <a:prstDash val="solid"/>
            <a:miter lim="800000"/>
            <a:headEnd type="none" w="sm" len="sm"/>
            <a:tailEnd type="none" w="sm" len="sm"/>
          </a:ln>
        </p:spPr>
      </p:cxnSp>
      <p:sp>
        <p:nvSpPr>
          <p:cNvPr id="1045" name="Google Shape;1045;p202"/>
          <p:cNvSpPr/>
          <p:nvPr/>
        </p:nvSpPr>
        <p:spPr>
          <a:xfrm>
            <a:off x="1564557"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dirty="0">
                <a:solidFill>
                  <a:srgbClr val="FFFFFF"/>
                </a:solidFill>
                <a:latin typeface="Roboto"/>
                <a:ea typeface="Roboto"/>
                <a:cs typeface="Roboto"/>
                <a:sym typeface="Roboto"/>
              </a:rPr>
              <a:t>Image Feed</a:t>
            </a:r>
            <a:endParaRPr sz="2000" b="0" i="0" u="none" strike="noStrike" cap="none" dirty="0">
              <a:solidFill>
                <a:srgbClr val="FFFFFF"/>
              </a:solidFill>
              <a:latin typeface="Arial"/>
              <a:ea typeface="Arial"/>
              <a:cs typeface="Arial"/>
              <a:sym typeface="Arial"/>
            </a:endParaRPr>
          </a:p>
        </p:txBody>
      </p:sp>
      <p:sp>
        <p:nvSpPr>
          <p:cNvPr id="1046" name="Google Shape;1046;p202"/>
          <p:cNvSpPr/>
          <p:nvPr/>
        </p:nvSpPr>
        <p:spPr>
          <a:xfrm>
            <a:off x="4082631" y="3253859"/>
            <a:ext cx="1531188"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dirty="0" err="1">
                <a:solidFill>
                  <a:srgbClr val="FFFFFF"/>
                </a:solidFill>
                <a:latin typeface="Roboto"/>
                <a:ea typeface="Roboto"/>
                <a:cs typeface="Roboto"/>
                <a:sym typeface="Roboto"/>
              </a:rPr>
              <a:t>Preprocessing</a:t>
            </a:r>
            <a:endParaRPr sz="2000" b="0" i="0" u="none" strike="noStrike" cap="none" dirty="0">
              <a:solidFill>
                <a:srgbClr val="FFFFFF"/>
              </a:solidFill>
              <a:latin typeface="Arial"/>
              <a:ea typeface="Arial"/>
              <a:cs typeface="Arial"/>
              <a:sym typeface="Arial"/>
            </a:endParaRPr>
          </a:p>
        </p:txBody>
      </p:sp>
      <p:sp>
        <p:nvSpPr>
          <p:cNvPr id="1047" name="Google Shape;1047;p202"/>
          <p:cNvSpPr/>
          <p:nvPr/>
        </p:nvSpPr>
        <p:spPr>
          <a:xfrm>
            <a:off x="6451892" y="3253859"/>
            <a:ext cx="1555458" cy="74971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dirty="0">
                <a:solidFill>
                  <a:srgbClr val="FFFFFF"/>
                </a:solidFill>
                <a:latin typeface="Roboto"/>
                <a:ea typeface="Roboto"/>
                <a:cs typeface="Roboto"/>
                <a:sym typeface="Roboto"/>
              </a:rPr>
              <a:t>Plate Detection</a:t>
            </a:r>
            <a:endParaRPr sz="2000" b="0" i="0" u="none" strike="noStrike" cap="none" dirty="0">
              <a:solidFill>
                <a:srgbClr val="FFFFFF"/>
              </a:solidFill>
              <a:latin typeface="Arial"/>
              <a:ea typeface="Arial"/>
              <a:cs typeface="Arial"/>
              <a:sym typeface="Arial"/>
            </a:endParaRPr>
          </a:p>
        </p:txBody>
      </p:sp>
      <p:sp>
        <p:nvSpPr>
          <p:cNvPr id="1048" name="Google Shape;1048;p202"/>
          <p:cNvSpPr/>
          <p:nvPr/>
        </p:nvSpPr>
        <p:spPr>
          <a:xfrm>
            <a:off x="8702951" y="3111476"/>
            <a:ext cx="2272748" cy="5925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dirty="0">
                <a:solidFill>
                  <a:srgbClr val="FFFFFF"/>
                </a:solidFill>
                <a:latin typeface="Roboto"/>
                <a:ea typeface="Roboto"/>
                <a:cs typeface="Roboto"/>
                <a:sym typeface="Roboto"/>
              </a:rPr>
              <a:t>Character Recognition with Easy OCR</a:t>
            </a:r>
            <a:endParaRPr sz="2000" b="0" i="0" u="none" strike="noStrike" cap="none" dirty="0">
              <a:solidFill>
                <a:srgbClr val="FFFFFF"/>
              </a:solidFill>
              <a:latin typeface="Arial"/>
              <a:ea typeface="Arial"/>
              <a:cs typeface="Arial"/>
              <a:sym typeface="Arial"/>
            </a:endParaRPr>
          </a:p>
        </p:txBody>
      </p:sp>
      <p:sp>
        <p:nvSpPr>
          <p:cNvPr id="4" name="Oval 3">
            <a:extLst>
              <a:ext uri="{FF2B5EF4-FFF2-40B4-BE49-F238E27FC236}">
                <a16:creationId xmlns:a16="http://schemas.microsoft.com/office/drawing/2014/main" id="{A3A372B4-92E3-47D5-8F21-84E7F83B04A7}"/>
              </a:ext>
            </a:extLst>
          </p:cNvPr>
          <p:cNvSpPr/>
          <p:nvPr/>
        </p:nvSpPr>
        <p:spPr>
          <a:xfrm>
            <a:off x="2379269" y="3766623"/>
            <a:ext cx="4288208" cy="2250592"/>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5A500E6-5400-4840-B305-33C2BF4963EB}"/>
              </a:ext>
            </a:extLst>
          </p:cNvPr>
          <p:cNvSpPr/>
          <p:nvPr/>
        </p:nvSpPr>
        <p:spPr>
          <a:xfrm>
            <a:off x="6667477" y="1902939"/>
            <a:ext cx="1327150" cy="1287936"/>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839AD19-27F5-4BA7-8A5F-1C71C7446B76}"/>
              </a:ext>
            </a:extLst>
          </p:cNvPr>
          <p:cNvSpPr/>
          <p:nvPr/>
        </p:nvSpPr>
        <p:spPr>
          <a:xfrm>
            <a:off x="1651164" y="1902939"/>
            <a:ext cx="1327150" cy="128793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B025916-78DD-4D32-A1C9-1761232BE6D5}"/>
              </a:ext>
            </a:extLst>
          </p:cNvPr>
          <p:cNvSpPr/>
          <p:nvPr/>
        </p:nvSpPr>
        <p:spPr>
          <a:xfrm>
            <a:off x="4137181" y="1878562"/>
            <a:ext cx="1327150" cy="1287936"/>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1048;p202">
            <a:extLst>
              <a:ext uri="{FF2B5EF4-FFF2-40B4-BE49-F238E27FC236}">
                <a16:creationId xmlns:a16="http://schemas.microsoft.com/office/drawing/2014/main" id="{7D2E1E20-657A-4D8E-8DF6-E43BF25640F4}"/>
              </a:ext>
            </a:extLst>
          </p:cNvPr>
          <p:cNvSpPr/>
          <p:nvPr/>
        </p:nvSpPr>
        <p:spPr>
          <a:xfrm>
            <a:off x="3191583" y="6031420"/>
            <a:ext cx="2272748" cy="3815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dirty="0">
                <a:solidFill>
                  <a:srgbClr val="FFFFFF"/>
                </a:solidFill>
                <a:latin typeface="Roboto"/>
                <a:ea typeface="Roboto"/>
                <a:cs typeface="Roboto"/>
                <a:sym typeface="Roboto"/>
              </a:rPr>
              <a:t>Number Plate Extraction</a:t>
            </a:r>
            <a:endParaRPr sz="2000" b="0" i="0" u="none" strike="noStrike" cap="none" dirty="0">
              <a:solidFill>
                <a:srgbClr val="FFFFFF"/>
              </a:solidFill>
              <a:latin typeface="Arial"/>
              <a:ea typeface="Arial"/>
              <a:cs typeface="Arial"/>
              <a:sym typeface="Arial"/>
            </a:endParaRPr>
          </a:p>
        </p:txBody>
      </p:sp>
      <p:sp>
        <p:nvSpPr>
          <p:cNvPr id="28" name="Oval 27">
            <a:extLst>
              <a:ext uri="{FF2B5EF4-FFF2-40B4-BE49-F238E27FC236}">
                <a16:creationId xmlns:a16="http://schemas.microsoft.com/office/drawing/2014/main" id="{75000FF2-81E7-4D98-B8C8-C3305D3C536A}"/>
              </a:ext>
            </a:extLst>
          </p:cNvPr>
          <p:cNvSpPr/>
          <p:nvPr/>
        </p:nvSpPr>
        <p:spPr>
          <a:xfrm>
            <a:off x="9280691" y="1833245"/>
            <a:ext cx="1327150" cy="1287936"/>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Google Shape;1044;p202">
            <a:extLst>
              <a:ext uri="{FF2B5EF4-FFF2-40B4-BE49-F238E27FC236}">
                <a16:creationId xmlns:a16="http://schemas.microsoft.com/office/drawing/2014/main" id="{EC867937-DAAF-4A63-9E38-7D9CF0A29164}"/>
              </a:ext>
            </a:extLst>
          </p:cNvPr>
          <p:cNvCxnSpPr/>
          <p:nvPr/>
        </p:nvCxnSpPr>
        <p:spPr>
          <a:xfrm>
            <a:off x="6015083" y="1547921"/>
            <a:ext cx="1806721" cy="0"/>
          </a:xfrm>
          <a:prstGeom prst="straightConnector1">
            <a:avLst/>
          </a:prstGeom>
          <a:noFill/>
          <a:ln w="19050" cap="flat" cmpd="sng">
            <a:solidFill>
              <a:schemeClr val="lt1"/>
            </a:solidFill>
            <a:prstDash val="solid"/>
            <a:miter lim="800000"/>
            <a:headEnd type="none" w="sm" len="sm"/>
            <a:tailEnd type="none" w="sm" len="sm"/>
          </a:ln>
        </p:spPr>
      </p:cxnSp>
      <p:sp>
        <p:nvSpPr>
          <p:cNvPr id="30" name="Google Shape;1663;p227">
            <a:extLst>
              <a:ext uri="{FF2B5EF4-FFF2-40B4-BE49-F238E27FC236}">
                <a16:creationId xmlns:a16="http://schemas.microsoft.com/office/drawing/2014/main" id="{3AEFB93B-9D82-433C-91A4-141D2A536702}"/>
              </a:ext>
            </a:extLst>
          </p:cNvPr>
          <p:cNvSpPr txBox="1"/>
          <p:nvPr/>
        </p:nvSpPr>
        <p:spPr>
          <a:xfrm>
            <a:off x="-992163" y="92033"/>
            <a:ext cx="6901552" cy="9335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0"/>
              <a:buFont typeface="Raleway"/>
              <a:buNone/>
            </a:pPr>
            <a:r>
              <a:rPr lang="en-GB" sz="4000" b="1" i="0" u="none" strike="noStrike" cap="none" dirty="0">
                <a:solidFill>
                  <a:srgbClr val="FF0000"/>
                </a:solidFill>
                <a:latin typeface="Raleway"/>
                <a:ea typeface="Raleway"/>
                <a:cs typeface="Raleway"/>
                <a:sym typeface="Raleway"/>
              </a:rPr>
              <a:t>Methodology</a:t>
            </a:r>
            <a:endParaRPr sz="4000" b="1" i="0" u="none" strike="noStrike" cap="none" dirty="0">
              <a:solidFill>
                <a:srgbClr val="FF000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201"/>
          <p:cNvSpPr/>
          <p:nvPr/>
        </p:nvSpPr>
        <p:spPr>
          <a:xfrm>
            <a:off x="0" y="43543"/>
            <a:ext cx="12119428" cy="6771203"/>
          </a:xfrm>
          <a:prstGeom prst="rect">
            <a:avLst/>
          </a:prstGeom>
          <a:noFill/>
          <a:ln w="155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6" name="Google Shape;1016;p201"/>
          <p:cNvSpPr txBox="1"/>
          <p:nvPr/>
        </p:nvSpPr>
        <p:spPr>
          <a:xfrm>
            <a:off x="275840" y="478680"/>
            <a:ext cx="10248738" cy="164496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4000" b="1" i="0" u="none" strike="noStrike" cap="none" dirty="0">
                <a:solidFill>
                  <a:srgbClr val="FFFFFF"/>
                </a:solidFill>
                <a:latin typeface="Raleway"/>
                <a:ea typeface="Raleway"/>
                <a:cs typeface="Raleway"/>
                <a:sym typeface="Raleway"/>
              </a:rPr>
              <a:t>Result of Completed Objectives</a:t>
            </a:r>
            <a:endParaRPr sz="4000" b="1" i="0" u="none" strike="noStrike" cap="none" dirty="0">
              <a:solidFill>
                <a:srgbClr val="FFFFFF"/>
              </a:solidFill>
              <a:latin typeface="Raleway"/>
              <a:ea typeface="Raleway"/>
              <a:cs typeface="Raleway"/>
              <a:sym typeface="Raleway"/>
            </a:endParaRPr>
          </a:p>
        </p:txBody>
      </p:sp>
      <p:sp>
        <p:nvSpPr>
          <p:cNvPr id="1017" name="Google Shape;1017;p201"/>
          <p:cNvSpPr/>
          <p:nvPr/>
        </p:nvSpPr>
        <p:spPr>
          <a:xfrm>
            <a:off x="5213938" y="4459770"/>
            <a:ext cx="473938" cy="47393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8" name="Google Shape;1018;p201"/>
          <p:cNvSpPr/>
          <p:nvPr/>
        </p:nvSpPr>
        <p:spPr>
          <a:xfrm>
            <a:off x="5848906" y="4198776"/>
            <a:ext cx="247092" cy="2470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23" name="Google Shape;1023;p201"/>
          <p:cNvPicPr preferRelativeResize="0"/>
          <p:nvPr/>
        </p:nvPicPr>
        <p:blipFill rotWithShape="1">
          <a:blip r:embed="rId3">
            <a:alphaModFix/>
          </a:blip>
          <a:srcRect/>
          <a:stretch/>
        </p:blipFill>
        <p:spPr>
          <a:xfrm>
            <a:off x="2234800" y="5503073"/>
            <a:ext cx="1491528" cy="866049"/>
          </a:xfrm>
          <a:prstGeom prst="rect">
            <a:avLst/>
          </a:prstGeom>
          <a:noFill/>
          <a:ln>
            <a:noFill/>
          </a:ln>
        </p:spPr>
      </p:pic>
      <p:pic>
        <p:nvPicPr>
          <p:cNvPr id="1024" name="Google Shape;1024;p201"/>
          <p:cNvPicPr preferRelativeResize="0"/>
          <p:nvPr/>
        </p:nvPicPr>
        <p:blipFill rotWithShape="1">
          <a:blip r:embed="rId4">
            <a:alphaModFix/>
          </a:blip>
          <a:srcRect/>
          <a:stretch/>
        </p:blipFill>
        <p:spPr>
          <a:xfrm>
            <a:off x="9825739" y="71409"/>
            <a:ext cx="1814718" cy="1053708"/>
          </a:xfrm>
          <a:prstGeom prst="rect">
            <a:avLst/>
          </a:prstGeom>
          <a:noFill/>
          <a:ln>
            <a:noFill/>
          </a:ln>
        </p:spPr>
      </p:pic>
      <p:pic>
        <p:nvPicPr>
          <p:cNvPr id="1026" name="Google Shape;1026;p201"/>
          <p:cNvPicPr preferRelativeResize="0"/>
          <p:nvPr/>
        </p:nvPicPr>
        <p:blipFill rotWithShape="1">
          <a:blip r:embed="rId5">
            <a:alphaModFix/>
          </a:blip>
          <a:srcRect/>
          <a:stretch/>
        </p:blipFill>
        <p:spPr>
          <a:xfrm rot="-3573729">
            <a:off x="9208884" y="231826"/>
            <a:ext cx="700059" cy="1416237"/>
          </a:xfrm>
          <a:prstGeom prst="rect">
            <a:avLst/>
          </a:prstGeom>
          <a:noFill/>
          <a:ln>
            <a:noFill/>
          </a:ln>
        </p:spPr>
      </p:pic>
      <p:sp>
        <p:nvSpPr>
          <p:cNvPr id="14" name="Rectangle 13">
            <a:extLst>
              <a:ext uri="{FF2B5EF4-FFF2-40B4-BE49-F238E27FC236}">
                <a16:creationId xmlns:a16="http://schemas.microsoft.com/office/drawing/2014/main" id="{C7C96FA6-8473-422A-9258-A082522394DB}"/>
              </a:ext>
            </a:extLst>
          </p:cNvPr>
          <p:cNvSpPr/>
          <p:nvPr/>
        </p:nvSpPr>
        <p:spPr>
          <a:xfrm>
            <a:off x="3900716" y="1842451"/>
            <a:ext cx="4390569" cy="3137441"/>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BDA0A8-59BF-483C-8E6A-FA5D576338D0}"/>
              </a:ext>
            </a:extLst>
          </p:cNvPr>
          <p:cNvSpPr/>
          <p:nvPr/>
        </p:nvSpPr>
        <p:spPr>
          <a:xfrm>
            <a:off x="8291285" y="1842451"/>
            <a:ext cx="3606732" cy="3137441"/>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2E80B91-FA69-41E8-8D27-52451F108E9B}"/>
              </a:ext>
            </a:extLst>
          </p:cNvPr>
          <p:cNvSpPr/>
          <p:nvPr/>
        </p:nvSpPr>
        <p:spPr>
          <a:xfrm>
            <a:off x="297212" y="1859909"/>
            <a:ext cx="3606732" cy="3137441"/>
          </a:xfrm>
          <a:prstGeom prst="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250"/>
                                        <p:tgtEl>
                                          <p:spTgt spid="1023"/>
                                        </p:tgtEl>
                                      </p:cBhvr>
                                    </p:animEffect>
                                  </p:childTnLst>
                                </p:cTn>
                              </p:par>
                              <p:par>
                                <p:cTn id="8" presetID="10" presetClass="entr" presetSubtype="0" fill="hold" nodeType="withEffect">
                                  <p:stCondLst>
                                    <p:cond delay="250"/>
                                  </p:stCondLst>
                                  <p:childTnLst>
                                    <p:set>
                                      <p:cBhvr>
                                        <p:cTn id="9" dur="1" fill="hold">
                                          <p:stCondLst>
                                            <p:cond delay="0"/>
                                          </p:stCondLst>
                                        </p:cTn>
                                        <p:tgtEl>
                                          <p:spTgt spid="1015"/>
                                        </p:tgtEl>
                                        <p:attrNameLst>
                                          <p:attrName>style.visibility</p:attrName>
                                        </p:attrNameLst>
                                      </p:cBhvr>
                                      <p:to>
                                        <p:strVal val="visible"/>
                                      </p:to>
                                    </p:set>
                                    <p:animEffect transition="in" filter="fade">
                                      <p:cBhvr>
                                        <p:cTn id="10" dur="500"/>
                                        <p:tgtEl>
                                          <p:spTgt spid="1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19"/>
          <p:cNvSpPr/>
          <p:nvPr/>
        </p:nvSpPr>
        <p:spPr>
          <a:xfrm>
            <a:off x="0" y="43543"/>
            <a:ext cx="12119428" cy="6771203"/>
          </a:xfrm>
          <a:prstGeom prst="rect">
            <a:avLst/>
          </a:prstGeom>
          <a:noFill/>
          <a:ln w="155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512" name="Google Shape;1512;p219"/>
          <p:cNvGrpSpPr/>
          <p:nvPr/>
        </p:nvGrpSpPr>
        <p:grpSpPr>
          <a:xfrm>
            <a:off x="4738176" y="2949937"/>
            <a:ext cx="5587710" cy="1139401"/>
            <a:chOff x="1593000" y="2322567"/>
            <a:chExt cx="2939826" cy="643356"/>
          </a:xfrm>
        </p:grpSpPr>
        <p:sp>
          <p:nvSpPr>
            <p:cNvPr id="1513" name="Google Shape;1513;p219"/>
            <p:cNvSpPr/>
            <p:nvPr/>
          </p:nvSpPr>
          <p:spPr>
            <a:xfrm flipH="1">
              <a:off x="2283025" y="2322575"/>
              <a:ext cx="1844400" cy="642600"/>
            </a:xfrm>
            <a:prstGeom prst="rect">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14" name="Google Shape;1514;p219"/>
            <p:cNvSpPr/>
            <p:nvPr/>
          </p:nvSpPr>
          <p:spPr>
            <a:xfrm rot="-5400000">
              <a:off x="3501574" y="1934670"/>
              <a:ext cx="643356" cy="1419149"/>
            </a:xfrm>
            <a:prstGeom prst="flowChartOffpageConnector">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15" name="Google Shape;1515;p219"/>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Roboto Medium"/>
                <a:buNone/>
              </a:pPr>
              <a:r>
                <a:rPr lang="en-US" sz="1600" b="0" i="0" u="none" strike="noStrike" cap="none" dirty="0">
                  <a:solidFill>
                    <a:srgbClr val="FFFFFF"/>
                  </a:solidFill>
                  <a:latin typeface="Roboto"/>
                  <a:ea typeface="Roboto"/>
                  <a:cs typeface="Roboto"/>
                  <a:sym typeface="Roboto"/>
                </a:rPr>
                <a:t>Use of Convolutional </a:t>
              </a:r>
              <a:r>
                <a:rPr lang="en-US" sz="1600" b="0" i="0" u="none" strike="noStrike" cap="none" dirty="0" err="1">
                  <a:solidFill>
                    <a:srgbClr val="FFFFFF"/>
                  </a:solidFill>
                  <a:latin typeface="Roboto"/>
                  <a:ea typeface="Roboto"/>
                  <a:cs typeface="Roboto"/>
                  <a:sym typeface="Roboto"/>
                </a:rPr>
                <a:t>Neueral</a:t>
              </a:r>
              <a:r>
                <a:rPr lang="en-US" sz="1600" b="0" i="0" u="none" strike="noStrike" cap="none" dirty="0">
                  <a:solidFill>
                    <a:srgbClr val="FFFFFF"/>
                  </a:solidFill>
                  <a:latin typeface="Roboto"/>
                  <a:ea typeface="Roboto"/>
                  <a:cs typeface="Roboto"/>
                  <a:sym typeface="Roboto"/>
                </a:rPr>
                <a:t> Networks </a:t>
              </a:r>
              <a:r>
                <a:rPr lang="en-US" sz="1600" dirty="0">
                  <a:solidFill>
                    <a:srgbClr val="FFFFFF"/>
                  </a:solidFill>
                  <a:latin typeface="Roboto"/>
                  <a:ea typeface="Roboto"/>
                  <a:cs typeface="Roboto"/>
                  <a:sym typeface="Roboto"/>
                </a:rPr>
                <a:t>which is most commonly applied in analyzing visual feeds.</a:t>
              </a:r>
              <a:endParaRPr sz="1600" b="0" i="0" u="none" strike="noStrike" cap="none" dirty="0">
                <a:solidFill>
                  <a:srgbClr val="FFFFFF"/>
                </a:solidFill>
                <a:latin typeface="Roboto"/>
                <a:ea typeface="Roboto"/>
                <a:cs typeface="Roboto"/>
                <a:sym typeface="Roboto"/>
              </a:endParaRPr>
            </a:p>
          </p:txBody>
        </p:sp>
        <p:sp>
          <p:nvSpPr>
            <p:cNvPr id="1516" name="Google Shape;1516;p2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17" name="Google Shape;1517;p219"/>
            <p:cNvSpPr/>
            <p:nvPr/>
          </p:nvSpPr>
          <p:spPr>
            <a:xfrm>
              <a:off x="1593000" y="2322575"/>
              <a:ext cx="690000" cy="642600"/>
            </a:xfrm>
            <a:prstGeom prst="rect">
              <a:avLst/>
            </a:prstGeom>
            <a:solidFill>
              <a:srgbClr val="00B0F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Roboto Thin"/>
                <a:buNone/>
              </a:pPr>
              <a:r>
                <a:rPr lang="en-GB" sz="4000" b="0" i="0" u="none" strike="noStrike" cap="none">
                  <a:solidFill>
                    <a:srgbClr val="FFFFFF"/>
                  </a:solidFill>
                  <a:latin typeface="Roboto Thin"/>
                  <a:ea typeface="Roboto Thin"/>
                  <a:cs typeface="Roboto Thin"/>
                  <a:sym typeface="Roboto Thin"/>
                </a:rPr>
                <a:t>02</a:t>
              </a:r>
              <a:endParaRPr sz="4000" b="0" i="0" u="none" strike="noStrike" cap="none">
                <a:solidFill>
                  <a:srgbClr val="FFFFFF"/>
                </a:solidFill>
                <a:latin typeface="Roboto Thin"/>
                <a:ea typeface="Roboto Thin"/>
                <a:cs typeface="Roboto Thin"/>
                <a:sym typeface="Roboto Thin"/>
              </a:endParaRPr>
            </a:p>
          </p:txBody>
        </p:sp>
      </p:grpSp>
      <p:grpSp>
        <p:nvGrpSpPr>
          <p:cNvPr id="1519" name="Google Shape;1519;p219"/>
          <p:cNvGrpSpPr/>
          <p:nvPr/>
        </p:nvGrpSpPr>
        <p:grpSpPr>
          <a:xfrm>
            <a:off x="4738176" y="1777053"/>
            <a:ext cx="5587710" cy="1139401"/>
            <a:chOff x="1593000" y="2322568"/>
            <a:chExt cx="2939826" cy="643356"/>
          </a:xfrm>
        </p:grpSpPr>
        <p:sp>
          <p:nvSpPr>
            <p:cNvPr id="1520" name="Google Shape;1520;p219"/>
            <p:cNvSpPr/>
            <p:nvPr/>
          </p:nvSpPr>
          <p:spPr>
            <a:xfrm flipH="1">
              <a:off x="2283025" y="2322575"/>
              <a:ext cx="1844400" cy="642600"/>
            </a:xfrm>
            <a:prstGeom prst="rect">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1" name="Google Shape;1521;p219"/>
            <p:cNvSpPr/>
            <p:nvPr/>
          </p:nvSpPr>
          <p:spPr>
            <a:xfrm rot="-5400000">
              <a:off x="3501574" y="1934671"/>
              <a:ext cx="643356" cy="1419149"/>
            </a:xfrm>
            <a:prstGeom prst="flowChartOffpageConnector">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2" name="Google Shape;1522;p219"/>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Roboto Medium"/>
                <a:buNone/>
              </a:pPr>
              <a:r>
                <a:rPr lang="en-GB" sz="1600" dirty="0">
                  <a:solidFill>
                    <a:srgbClr val="FFFFFF"/>
                  </a:solidFill>
                  <a:latin typeface="Roboto Medium"/>
                  <a:ea typeface="Roboto Medium"/>
                  <a:cs typeface="Roboto"/>
                  <a:sym typeface="Roboto Medium"/>
                </a:rPr>
                <a:t>Retraining EASY OCR to better recognize the Characters of Nigerian Plate Numbers.</a:t>
              </a:r>
              <a:endParaRPr sz="1600" b="0" i="0" u="none" strike="noStrike" cap="none" dirty="0">
                <a:solidFill>
                  <a:srgbClr val="FFFFFF"/>
                </a:solidFill>
                <a:latin typeface="Roboto"/>
                <a:ea typeface="Roboto"/>
                <a:cs typeface="Roboto"/>
                <a:sym typeface="Roboto"/>
              </a:endParaRPr>
            </a:p>
          </p:txBody>
        </p:sp>
        <p:sp>
          <p:nvSpPr>
            <p:cNvPr id="1523" name="Google Shape;1523;p2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4" name="Google Shape;1524;p219"/>
            <p:cNvSpPr/>
            <p:nvPr/>
          </p:nvSpPr>
          <p:spPr>
            <a:xfrm>
              <a:off x="1593000" y="2322575"/>
              <a:ext cx="690000" cy="642600"/>
            </a:xfrm>
            <a:prstGeom prst="rect">
              <a:avLst/>
            </a:prstGeom>
            <a:solidFill>
              <a:srgbClr val="0070C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Roboto Thin"/>
                <a:buNone/>
              </a:pPr>
              <a:r>
                <a:rPr lang="en-GB" sz="4000" b="0" i="0" u="none" strike="noStrike" cap="none" dirty="0">
                  <a:solidFill>
                    <a:srgbClr val="FFFFFF"/>
                  </a:solidFill>
                  <a:latin typeface="Roboto Thin"/>
                  <a:ea typeface="Roboto Thin"/>
                  <a:cs typeface="Roboto Thin"/>
                  <a:sym typeface="Roboto Thin"/>
                </a:rPr>
                <a:t>01</a:t>
              </a:r>
              <a:endParaRPr sz="4000" b="0" i="0" u="none" strike="noStrike" cap="none" dirty="0">
                <a:solidFill>
                  <a:srgbClr val="FFFFFF"/>
                </a:solidFill>
                <a:latin typeface="Roboto Thin"/>
                <a:ea typeface="Roboto Thin"/>
                <a:cs typeface="Roboto Thin"/>
                <a:sym typeface="Roboto Thin"/>
              </a:endParaRPr>
            </a:p>
          </p:txBody>
        </p:sp>
      </p:grpSp>
      <p:grpSp>
        <p:nvGrpSpPr>
          <p:cNvPr id="1526" name="Google Shape;1526;p219"/>
          <p:cNvGrpSpPr/>
          <p:nvPr/>
        </p:nvGrpSpPr>
        <p:grpSpPr>
          <a:xfrm>
            <a:off x="4738176" y="4104733"/>
            <a:ext cx="5587710" cy="1139401"/>
            <a:chOff x="1593000" y="2322568"/>
            <a:chExt cx="2939826" cy="643356"/>
          </a:xfrm>
        </p:grpSpPr>
        <p:sp>
          <p:nvSpPr>
            <p:cNvPr id="1527" name="Google Shape;1527;p219"/>
            <p:cNvSpPr/>
            <p:nvPr/>
          </p:nvSpPr>
          <p:spPr>
            <a:xfrm flipH="1">
              <a:off x="2283025" y="2322575"/>
              <a:ext cx="1844400" cy="642600"/>
            </a:xfrm>
            <a:prstGeom prst="rect">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8" name="Google Shape;1528;p219"/>
            <p:cNvSpPr/>
            <p:nvPr/>
          </p:nvSpPr>
          <p:spPr>
            <a:xfrm rot="-5400000">
              <a:off x="3501574" y="1934671"/>
              <a:ext cx="643356" cy="1419149"/>
            </a:xfrm>
            <a:prstGeom prst="flowChartOffpageConnector">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9" name="Google Shape;1529;p219"/>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000000"/>
                </a:buClr>
                <a:buSzPts val="1600"/>
                <a:buFont typeface="Roboto Medium"/>
                <a:buNone/>
              </a:pPr>
              <a:r>
                <a:rPr lang="en-GB" sz="1600" dirty="0">
                  <a:solidFill>
                    <a:srgbClr val="FFFFFF"/>
                  </a:solidFill>
                  <a:latin typeface="Roboto Medium"/>
                  <a:ea typeface="Roboto Medium"/>
                  <a:cs typeface="Roboto"/>
                  <a:sym typeface="Roboto Medium"/>
                </a:rPr>
                <a:t>Applying the system on Video feed, moving objects.</a:t>
              </a:r>
              <a:endParaRPr sz="1600" b="0" i="0" u="none" strike="noStrike" cap="none" dirty="0">
                <a:solidFill>
                  <a:srgbClr val="FFFFFF"/>
                </a:solidFill>
                <a:latin typeface="Roboto"/>
                <a:ea typeface="Roboto"/>
                <a:cs typeface="Roboto"/>
                <a:sym typeface="Roboto"/>
              </a:endParaRPr>
            </a:p>
          </p:txBody>
        </p:sp>
        <p:sp>
          <p:nvSpPr>
            <p:cNvPr id="1530" name="Google Shape;1530;p21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31" name="Google Shape;1531;p219"/>
            <p:cNvSpPr/>
            <p:nvPr/>
          </p:nvSpPr>
          <p:spPr>
            <a:xfrm>
              <a:off x="1593000" y="2322575"/>
              <a:ext cx="690000" cy="642600"/>
            </a:xfrm>
            <a:prstGeom prst="rect">
              <a:avLst/>
            </a:prstGeom>
            <a:solidFill>
              <a:srgbClr val="0070C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4000"/>
                <a:buFont typeface="Roboto Thin"/>
                <a:buNone/>
              </a:pPr>
              <a:r>
                <a:rPr lang="en-GB" sz="4000" b="0" i="0" u="none" strike="noStrike" cap="none" dirty="0">
                  <a:solidFill>
                    <a:srgbClr val="FFFFFF"/>
                  </a:solidFill>
                  <a:latin typeface="Roboto Thin"/>
                  <a:ea typeface="Roboto Thin"/>
                  <a:cs typeface="Roboto Thin"/>
                  <a:sym typeface="Roboto Thin"/>
                </a:rPr>
                <a:t>03</a:t>
              </a:r>
              <a:endParaRPr sz="4000" b="0" i="0" u="none" strike="noStrike" cap="none" dirty="0">
                <a:solidFill>
                  <a:srgbClr val="FFFFFF"/>
                </a:solidFill>
                <a:latin typeface="Roboto Thin"/>
                <a:ea typeface="Roboto Thin"/>
                <a:cs typeface="Roboto Thin"/>
                <a:sym typeface="Roboto Thin"/>
              </a:endParaRPr>
            </a:p>
          </p:txBody>
        </p:sp>
      </p:grpSp>
      <p:pic>
        <p:nvPicPr>
          <p:cNvPr id="1540" name="Google Shape;1540;p219"/>
          <p:cNvPicPr preferRelativeResize="0"/>
          <p:nvPr/>
        </p:nvPicPr>
        <p:blipFill rotWithShape="1">
          <a:blip r:embed="rId3">
            <a:alphaModFix/>
          </a:blip>
          <a:srcRect/>
          <a:stretch/>
        </p:blipFill>
        <p:spPr>
          <a:xfrm>
            <a:off x="10222191" y="428624"/>
            <a:ext cx="1603989" cy="931349"/>
          </a:xfrm>
          <a:prstGeom prst="rect">
            <a:avLst/>
          </a:prstGeom>
          <a:noFill/>
          <a:ln>
            <a:noFill/>
          </a:ln>
        </p:spPr>
      </p:pic>
      <p:pic>
        <p:nvPicPr>
          <p:cNvPr id="1541" name="Google Shape;1541;p219" descr="Open quotation mark"/>
          <p:cNvPicPr preferRelativeResize="0"/>
          <p:nvPr/>
        </p:nvPicPr>
        <p:blipFill rotWithShape="1">
          <a:blip r:embed="rId4">
            <a:alphaModFix/>
          </a:blip>
          <a:srcRect/>
          <a:stretch/>
        </p:blipFill>
        <p:spPr>
          <a:xfrm>
            <a:off x="10837060" y="908568"/>
            <a:ext cx="808218" cy="808218"/>
          </a:xfrm>
          <a:prstGeom prst="rect">
            <a:avLst/>
          </a:prstGeom>
          <a:noFill/>
          <a:ln>
            <a:noFill/>
          </a:ln>
        </p:spPr>
      </p:pic>
      <p:pic>
        <p:nvPicPr>
          <p:cNvPr id="1542" name="Google Shape;1542;p219"/>
          <p:cNvPicPr preferRelativeResize="0"/>
          <p:nvPr/>
        </p:nvPicPr>
        <p:blipFill rotWithShape="1">
          <a:blip r:embed="rId5">
            <a:alphaModFix/>
          </a:blip>
          <a:srcRect/>
          <a:stretch/>
        </p:blipFill>
        <p:spPr>
          <a:xfrm>
            <a:off x="866450" y="6122081"/>
            <a:ext cx="904018" cy="139080"/>
          </a:xfrm>
          <a:prstGeom prst="rect">
            <a:avLst/>
          </a:prstGeom>
          <a:noFill/>
          <a:ln>
            <a:noFill/>
          </a:ln>
        </p:spPr>
      </p:pic>
      <p:sp>
        <p:nvSpPr>
          <p:cNvPr id="1543" name="Google Shape;1543;p219"/>
          <p:cNvSpPr/>
          <p:nvPr/>
        </p:nvSpPr>
        <p:spPr>
          <a:xfrm rot="-1944089">
            <a:off x="5527598" y="6055524"/>
            <a:ext cx="515725" cy="41127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44" name="Google Shape;1544;p219"/>
          <p:cNvSpPr/>
          <p:nvPr/>
        </p:nvSpPr>
        <p:spPr>
          <a:xfrm rot="-1944089">
            <a:off x="5785647" y="5878661"/>
            <a:ext cx="222583" cy="17930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545" name="Google Shape;1545;p219"/>
          <p:cNvPicPr preferRelativeResize="0"/>
          <p:nvPr/>
        </p:nvPicPr>
        <p:blipFill rotWithShape="1">
          <a:blip r:embed="rId6">
            <a:alphaModFix/>
          </a:blip>
          <a:srcRect/>
          <a:stretch/>
        </p:blipFill>
        <p:spPr>
          <a:xfrm rot="4750348">
            <a:off x="10487030" y="5349203"/>
            <a:ext cx="700059" cy="1416237"/>
          </a:xfrm>
          <a:prstGeom prst="rect">
            <a:avLst/>
          </a:prstGeom>
          <a:noFill/>
          <a:ln>
            <a:noFill/>
          </a:ln>
        </p:spPr>
      </p:pic>
      <p:sp>
        <p:nvSpPr>
          <p:cNvPr id="37" name="Google Shape;1016;p201">
            <a:extLst>
              <a:ext uri="{FF2B5EF4-FFF2-40B4-BE49-F238E27FC236}">
                <a16:creationId xmlns:a16="http://schemas.microsoft.com/office/drawing/2014/main" id="{5ED73E3C-4D92-4891-9C75-711D8EA2AA1E}"/>
              </a:ext>
            </a:extLst>
          </p:cNvPr>
          <p:cNvSpPr txBox="1"/>
          <p:nvPr/>
        </p:nvSpPr>
        <p:spPr>
          <a:xfrm>
            <a:off x="21185" y="480598"/>
            <a:ext cx="11550340" cy="164496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5000"/>
              <a:buFont typeface="Raleway"/>
              <a:buNone/>
            </a:pPr>
            <a:r>
              <a:rPr lang="en-GB" sz="4000" b="1" dirty="0">
                <a:solidFill>
                  <a:srgbClr val="FFFFFF"/>
                </a:solidFill>
                <a:latin typeface="Raleway"/>
                <a:ea typeface="Raleway"/>
                <a:cs typeface="Raleway"/>
                <a:sym typeface="Raleway"/>
              </a:rPr>
              <a:t>     </a:t>
            </a:r>
            <a:r>
              <a:rPr lang="en-GB" sz="4000" b="1" i="0" u="none" strike="noStrike" cap="none" dirty="0">
                <a:solidFill>
                  <a:srgbClr val="FFFFFF"/>
                </a:solidFill>
                <a:latin typeface="Raleway"/>
                <a:ea typeface="Raleway"/>
                <a:cs typeface="Raleway"/>
                <a:sym typeface="Raleway"/>
              </a:rPr>
              <a:t>Conclusion </a:t>
            </a:r>
            <a:r>
              <a:rPr lang="en-GB" sz="4000" b="1" dirty="0">
                <a:solidFill>
                  <a:srgbClr val="FFFFFF"/>
                </a:solidFill>
                <a:latin typeface="Raleway"/>
                <a:ea typeface="Raleway"/>
                <a:cs typeface="Raleway"/>
                <a:sym typeface="Raleway"/>
              </a:rPr>
              <a:t>	</a:t>
            </a:r>
            <a:r>
              <a:rPr lang="en-GB" sz="4000" b="1" i="0" u="none" strike="noStrike" cap="none" dirty="0">
                <a:solidFill>
                  <a:srgbClr val="FFFFFF"/>
                </a:solidFill>
                <a:latin typeface="Raleway"/>
                <a:ea typeface="Raleway"/>
                <a:cs typeface="Raleway"/>
                <a:sym typeface="Raleway"/>
              </a:rPr>
              <a:t>	Recommendations</a:t>
            </a:r>
            <a:endParaRPr sz="4000" b="1" i="0" u="none" strike="noStrike" cap="none" dirty="0">
              <a:solidFill>
                <a:srgbClr val="FFFFFF"/>
              </a:solidFill>
              <a:latin typeface="Raleway"/>
              <a:ea typeface="Raleway"/>
              <a:cs typeface="Raleway"/>
              <a:sym typeface="Raleway"/>
            </a:endParaRPr>
          </a:p>
        </p:txBody>
      </p:sp>
      <p:sp>
        <p:nvSpPr>
          <p:cNvPr id="38" name="Google Shape;995;p199">
            <a:extLst>
              <a:ext uri="{FF2B5EF4-FFF2-40B4-BE49-F238E27FC236}">
                <a16:creationId xmlns:a16="http://schemas.microsoft.com/office/drawing/2014/main" id="{EFDD5E6C-6789-41DC-8947-8549FA9BF096}"/>
              </a:ext>
            </a:extLst>
          </p:cNvPr>
          <p:cNvSpPr txBox="1"/>
          <p:nvPr/>
        </p:nvSpPr>
        <p:spPr>
          <a:xfrm>
            <a:off x="458154" y="1359973"/>
            <a:ext cx="3911290" cy="44730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5E5E5"/>
              </a:buClr>
              <a:buSzPts val="1800"/>
              <a:buFont typeface="Raleway"/>
              <a:buNone/>
            </a:pPr>
            <a:r>
              <a:rPr lang="en-US" sz="1800" b="0" i="0" u="none" strike="noStrike" cap="none" dirty="0">
                <a:solidFill>
                  <a:srgbClr val="E5E5E5"/>
                </a:solidFill>
                <a:latin typeface="Raleway"/>
                <a:ea typeface="Raleway"/>
                <a:cs typeface="Raleway"/>
                <a:sym typeface="Raleway"/>
              </a:rPr>
              <a:t>In this project, a basic number plate detection system was developed. This system currently reads an image, extracts the number plate section and returns the texts on the initial image.</a:t>
            </a:r>
          </a:p>
          <a:p>
            <a:pPr marL="0" marR="0" lvl="0" indent="0" algn="l" rtl="0">
              <a:lnSpc>
                <a:spcPct val="100000"/>
              </a:lnSpc>
              <a:spcBef>
                <a:spcPts val="0"/>
              </a:spcBef>
              <a:spcAft>
                <a:spcPts val="0"/>
              </a:spcAft>
              <a:buClr>
                <a:srgbClr val="E5E5E5"/>
              </a:buClr>
              <a:buSzPts val="1800"/>
              <a:buFont typeface="Raleway"/>
              <a:buNone/>
            </a:pPr>
            <a:endParaRPr lang="en-US" sz="1800" dirty="0">
              <a:solidFill>
                <a:srgbClr val="E5E5E5"/>
              </a:solidFill>
              <a:latin typeface="Raleway"/>
              <a:ea typeface="Raleway"/>
              <a:cs typeface="Raleway"/>
              <a:sym typeface="Raleway"/>
            </a:endParaRPr>
          </a:p>
          <a:p>
            <a:pPr marL="0" marR="0" lvl="0" indent="0" algn="l" rtl="0">
              <a:lnSpc>
                <a:spcPct val="100000"/>
              </a:lnSpc>
              <a:spcBef>
                <a:spcPts val="0"/>
              </a:spcBef>
              <a:spcAft>
                <a:spcPts val="0"/>
              </a:spcAft>
              <a:buClr>
                <a:srgbClr val="E5E5E5"/>
              </a:buClr>
              <a:buSzPts val="1800"/>
              <a:buFont typeface="Raleway"/>
              <a:buNone/>
            </a:pPr>
            <a:r>
              <a:rPr lang="en-US" sz="1800" b="0" i="0" u="none" strike="noStrike" cap="none" dirty="0">
                <a:solidFill>
                  <a:srgbClr val="E5E5E5"/>
                </a:solidFill>
                <a:latin typeface="Raleway"/>
                <a:ea typeface="Raleway"/>
                <a:cs typeface="Raleway"/>
                <a:sym typeface="Raleway"/>
              </a:rPr>
              <a:t>The system has currently been tested and effective on cars images taken at  proximities between 1-3 metres</a:t>
            </a:r>
            <a:r>
              <a:rPr lang="en-US" sz="1800" dirty="0">
                <a:solidFill>
                  <a:srgbClr val="E5E5E5"/>
                </a:solidFill>
                <a:latin typeface="Raleway"/>
                <a:ea typeface="Raleway"/>
                <a:cs typeface="Raleway"/>
                <a:sym typeface="Raleway"/>
              </a:rPr>
              <a:t>.</a:t>
            </a:r>
            <a:endParaRPr lang="en-US" sz="1800" b="0" i="0" u="none" strike="noStrike" cap="none" dirty="0">
              <a:solidFill>
                <a:srgbClr val="E5E5E5"/>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19"/>
                                        </p:tgtEl>
                                        <p:attrNameLst>
                                          <p:attrName>style.visibility</p:attrName>
                                        </p:attrNameLst>
                                      </p:cBhvr>
                                      <p:to>
                                        <p:strVal val="visible"/>
                                      </p:to>
                                    </p:set>
                                    <p:anim calcmode="lin" valueType="num">
                                      <p:cBhvr additive="base">
                                        <p:cTn id="7" dur="500"/>
                                        <p:tgtEl>
                                          <p:spTgt spid="15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512"/>
                                        </p:tgtEl>
                                        <p:attrNameLst>
                                          <p:attrName>style.visibility</p:attrName>
                                        </p:attrNameLst>
                                      </p:cBhvr>
                                      <p:to>
                                        <p:strVal val="visible"/>
                                      </p:to>
                                    </p:set>
                                    <p:anim calcmode="lin" valueType="num">
                                      <p:cBhvr additive="base">
                                        <p:cTn id="10" dur="750"/>
                                        <p:tgtEl>
                                          <p:spTgt spid="151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anim calcmode="lin" valueType="num">
                                      <p:cBhvr additive="base">
                                        <p:cTn id="13" dur="1000"/>
                                        <p:tgtEl>
                                          <p:spTgt spid="15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250"/>
                                  </p:stCondLst>
                                  <p:childTnLst>
                                    <p:set>
                                      <p:cBhvr>
                                        <p:cTn id="15" dur="1" fill="hold">
                                          <p:stCondLst>
                                            <p:cond delay="0"/>
                                          </p:stCondLst>
                                        </p:cTn>
                                        <p:tgtEl>
                                          <p:spTgt spid="1542"/>
                                        </p:tgtEl>
                                        <p:attrNameLst>
                                          <p:attrName>style.visibility</p:attrName>
                                        </p:attrNameLst>
                                      </p:cBhvr>
                                      <p:to>
                                        <p:strVal val="visible"/>
                                      </p:to>
                                    </p:set>
                                    <p:animEffect transition="in" filter="fade">
                                      <p:cBhvr>
                                        <p:cTn id="16" dur="500"/>
                                        <p:tgtEl>
                                          <p:spTgt spid="1542"/>
                                        </p:tgtEl>
                                      </p:cBhvr>
                                    </p:animEffect>
                                  </p:childTnLst>
                                </p:cTn>
                              </p:par>
                              <p:par>
                                <p:cTn id="17" presetID="10" presetClass="entr" presetSubtype="0" fill="hold" nodeType="withEffect">
                                  <p:stCondLst>
                                    <p:cond delay="250"/>
                                  </p:stCondLst>
                                  <p:childTnLst>
                                    <p:set>
                                      <p:cBhvr>
                                        <p:cTn id="18" dur="1" fill="hold">
                                          <p:stCondLst>
                                            <p:cond delay="0"/>
                                          </p:stCondLst>
                                        </p:cTn>
                                        <p:tgtEl>
                                          <p:spTgt spid="1511"/>
                                        </p:tgtEl>
                                        <p:attrNameLst>
                                          <p:attrName>style.visibility</p:attrName>
                                        </p:attrNameLst>
                                      </p:cBhvr>
                                      <p:to>
                                        <p:strVal val="visible"/>
                                      </p:to>
                                    </p:set>
                                    <p:animEffect transition="in" filter="fade">
                                      <p:cBhvr>
                                        <p:cTn id="19" dur="500"/>
                                        <p:tgtEl>
                                          <p:spTgt spid="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35"/>
        <p:cNvGrpSpPr/>
        <p:nvPr/>
      </p:nvGrpSpPr>
      <p:grpSpPr>
        <a:xfrm>
          <a:off x="0" y="0"/>
          <a:ext cx="0" cy="0"/>
          <a:chOff x="0" y="0"/>
          <a:chExt cx="0" cy="0"/>
        </a:xfrm>
      </p:grpSpPr>
      <p:pic>
        <p:nvPicPr>
          <p:cNvPr id="1836" name="Google Shape;1836;p235"/>
          <p:cNvPicPr preferRelativeResize="0"/>
          <p:nvPr/>
        </p:nvPicPr>
        <p:blipFill rotWithShape="1">
          <a:blip r:embed="rId3">
            <a:alphaModFix/>
          </a:blip>
          <a:srcRect/>
          <a:stretch/>
        </p:blipFill>
        <p:spPr>
          <a:xfrm>
            <a:off x="11131528" y="6455739"/>
            <a:ext cx="904018" cy="139080"/>
          </a:xfrm>
          <a:prstGeom prst="rect">
            <a:avLst/>
          </a:prstGeom>
          <a:noFill/>
          <a:ln>
            <a:noFill/>
          </a:ln>
        </p:spPr>
      </p:pic>
      <p:pic>
        <p:nvPicPr>
          <p:cNvPr id="1837" name="Google Shape;1837;p235"/>
          <p:cNvPicPr preferRelativeResize="0"/>
          <p:nvPr/>
        </p:nvPicPr>
        <p:blipFill rotWithShape="1">
          <a:blip r:embed="rId4">
            <a:alphaModFix/>
          </a:blip>
          <a:srcRect/>
          <a:stretch/>
        </p:blipFill>
        <p:spPr>
          <a:xfrm>
            <a:off x="9825739" y="5263352"/>
            <a:ext cx="1491528" cy="866049"/>
          </a:xfrm>
          <a:prstGeom prst="rect">
            <a:avLst/>
          </a:prstGeom>
          <a:noFill/>
          <a:ln>
            <a:noFill/>
          </a:ln>
        </p:spPr>
      </p:pic>
      <p:sp>
        <p:nvSpPr>
          <p:cNvPr id="1838" name="Google Shape;1838;p235"/>
          <p:cNvSpPr txBox="1"/>
          <p:nvPr/>
        </p:nvSpPr>
        <p:spPr>
          <a:xfrm>
            <a:off x="8212926" y="4277350"/>
            <a:ext cx="5040344" cy="23962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FFFFF"/>
              </a:buClr>
              <a:buSzPts val="2800"/>
              <a:buFont typeface="Arial"/>
              <a:buNone/>
            </a:pPr>
            <a:r>
              <a:rPr lang="en-GB" sz="2000" b="0" i="0" u="none" strike="noStrike" cap="none" dirty="0">
                <a:solidFill>
                  <a:srgbClr val="FFFFFF"/>
                </a:solidFill>
                <a:latin typeface="Calibri"/>
                <a:ea typeface="Calibri"/>
                <a:cs typeface="Calibri"/>
                <a:sym typeface="Calibri"/>
              </a:rPr>
              <a:t>This Presentation is Prepared by</a:t>
            </a:r>
            <a:endParaRPr sz="2000" dirty="0"/>
          </a:p>
        </p:txBody>
      </p:sp>
      <p:sp>
        <p:nvSpPr>
          <p:cNvPr id="1839" name="Google Shape;1839;p235"/>
          <p:cNvSpPr txBox="1"/>
          <p:nvPr/>
        </p:nvSpPr>
        <p:spPr>
          <a:xfrm>
            <a:off x="9086850" y="6149603"/>
            <a:ext cx="2954798" cy="38042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800"/>
              <a:buFont typeface="Arial"/>
              <a:buNone/>
            </a:pPr>
            <a:r>
              <a:rPr lang="en-GB" sz="1800" dirty="0">
                <a:solidFill>
                  <a:srgbClr val="FFFFFF"/>
                </a:solidFill>
                <a:latin typeface="Raleway"/>
                <a:ea typeface="Calibri"/>
                <a:cs typeface="Calibri"/>
                <a:sym typeface="Raleway"/>
              </a:rPr>
              <a:t>One Innovation at a time.</a:t>
            </a:r>
            <a:endParaRPr sz="1800" b="0" i="0" u="none" strike="noStrike" cap="none" dirty="0">
              <a:solidFill>
                <a:srgbClr val="FFFFFF"/>
              </a:solidFill>
              <a:latin typeface="Calibri"/>
              <a:ea typeface="Calibri"/>
              <a:cs typeface="Calibri"/>
              <a:sym typeface="Calibri"/>
            </a:endParaRPr>
          </a:p>
        </p:txBody>
      </p:sp>
      <p:sp>
        <p:nvSpPr>
          <p:cNvPr id="1840" name="Google Shape;1840;p235"/>
          <p:cNvSpPr/>
          <p:nvPr/>
        </p:nvSpPr>
        <p:spPr>
          <a:xfrm>
            <a:off x="0" y="0"/>
            <a:ext cx="617077" cy="68580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1" name="Google Shape;1841;p235"/>
          <p:cNvSpPr/>
          <p:nvPr/>
        </p:nvSpPr>
        <p:spPr>
          <a:xfrm>
            <a:off x="11422743" y="6036936"/>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2" name="Google Shape;1842;p235"/>
          <p:cNvSpPr/>
          <p:nvPr/>
        </p:nvSpPr>
        <p:spPr>
          <a:xfrm rot="-5400000">
            <a:off x="11396840" y="-25903"/>
            <a:ext cx="769257" cy="821064"/>
          </a:xfrm>
          <a:prstGeom prst="triangle">
            <a:avLst>
              <a:gd name="adj" fmla="val 10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3" name="Google Shape;1843;p235"/>
          <p:cNvSpPr txBox="1"/>
          <p:nvPr/>
        </p:nvSpPr>
        <p:spPr>
          <a:xfrm>
            <a:off x="7303243" y="4481258"/>
            <a:ext cx="5616575" cy="454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4400"/>
              <a:buFont typeface="Arial"/>
              <a:buNone/>
            </a:pPr>
            <a:r>
              <a:rPr lang="en-GB" sz="4400" b="0" i="0" u="none" strike="noStrike" cap="none" dirty="0">
                <a:solidFill>
                  <a:srgbClr val="00B0F0"/>
                </a:solidFill>
                <a:latin typeface="Calibri"/>
                <a:ea typeface="Calibri"/>
                <a:cs typeface="Calibri"/>
                <a:sym typeface="Calibri"/>
              </a:rPr>
              <a:t>Olusegun </a:t>
            </a:r>
            <a:r>
              <a:rPr lang="en-GB" sz="4400" b="0" i="0" u="none" strike="noStrike" cap="none" dirty="0" err="1">
                <a:solidFill>
                  <a:srgbClr val="00B0F0"/>
                </a:solidFill>
                <a:latin typeface="Calibri"/>
                <a:ea typeface="Calibri"/>
                <a:cs typeface="Calibri"/>
                <a:sym typeface="Calibri"/>
              </a:rPr>
              <a:t>Timilehin</a:t>
            </a:r>
            <a:endParaRPr dirty="0"/>
          </a:p>
        </p:txBody>
      </p:sp>
      <p:pic>
        <p:nvPicPr>
          <p:cNvPr id="1844" name="Google Shape;1844;p235" descr="Pencil"/>
          <p:cNvPicPr preferRelativeResize="0"/>
          <p:nvPr/>
        </p:nvPicPr>
        <p:blipFill rotWithShape="1">
          <a:blip r:embed="rId5">
            <a:alphaModFix/>
          </a:blip>
          <a:srcRect t="19" b="19"/>
          <a:stretch/>
        </p:blipFill>
        <p:spPr>
          <a:xfrm>
            <a:off x="10226930" y="1358224"/>
            <a:ext cx="1814718" cy="1853781"/>
          </a:xfrm>
          <a:prstGeom prst="rect">
            <a:avLst/>
          </a:prstGeom>
          <a:noFill/>
          <a:ln>
            <a:noFill/>
          </a:ln>
        </p:spPr>
      </p:pic>
      <p:sp>
        <p:nvSpPr>
          <p:cNvPr id="1845" name="Google Shape;1845;p235"/>
          <p:cNvSpPr/>
          <p:nvPr/>
        </p:nvSpPr>
        <p:spPr>
          <a:xfrm>
            <a:off x="160205" y="1887156"/>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6" name="Google Shape;1846;p235"/>
          <p:cNvSpPr/>
          <p:nvPr/>
        </p:nvSpPr>
        <p:spPr>
          <a:xfrm>
            <a:off x="160205" y="4738559"/>
            <a:ext cx="296666" cy="296666"/>
          </a:xfrm>
          <a:prstGeom prst="ellipse">
            <a:avLst/>
          </a:prstGeom>
          <a:solidFill>
            <a:srgbClr val="171616"/>
          </a:solidFill>
          <a:ln w="444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847" name="Google Shape;1847;p235"/>
          <p:cNvCxnSpPr/>
          <p:nvPr/>
        </p:nvCxnSpPr>
        <p:spPr>
          <a:xfrm>
            <a:off x="308538" y="2149023"/>
            <a:ext cx="0" cy="2643686"/>
          </a:xfrm>
          <a:prstGeom prst="straightConnector1">
            <a:avLst/>
          </a:prstGeom>
          <a:noFill/>
          <a:ln w="136525" cap="rnd" cmpd="sng">
            <a:solidFill>
              <a:schemeClr val="lt1"/>
            </a:solidFill>
            <a:prstDash val="solid"/>
            <a:miter lim="800000"/>
            <a:headEnd type="none" w="sm" len="sm"/>
            <a:tailEnd type="none" w="sm" len="sm"/>
          </a:ln>
        </p:spPr>
      </p:cxnSp>
      <p:pic>
        <p:nvPicPr>
          <p:cNvPr id="1848" name="Google Shape;1848;p235"/>
          <p:cNvPicPr preferRelativeResize="0"/>
          <p:nvPr/>
        </p:nvPicPr>
        <p:blipFill rotWithShape="1">
          <a:blip r:embed="rId6">
            <a:alphaModFix/>
          </a:blip>
          <a:srcRect/>
          <a:stretch/>
        </p:blipFill>
        <p:spPr>
          <a:xfrm>
            <a:off x="6476216" y="2088455"/>
            <a:ext cx="5221267" cy="2086941"/>
          </a:xfrm>
          <a:prstGeom prst="rect">
            <a:avLst/>
          </a:prstGeom>
          <a:noFill/>
          <a:ln>
            <a:noFill/>
          </a:ln>
        </p:spPr>
      </p:pic>
      <p:pic>
        <p:nvPicPr>
          <p:cNvPr id="1849" name="Google Shape;1849;p235"/>
          <p:cNvPicPr preferRelativeResize="0"/>
          <p:nvPr/>
        </p:nvPicPr>
        <p:blipFill rotWithShape="1">
          <a:blip r:embed="rId7">
            <a:alphaModFix/>
          </a:blip>
          <a:srcRect/>
          <a:stretch/>
        </p:blipFill>
        <p:spPr>
          <a:xfrm>
            <a:off x="9825739" y="71409"/>
            <a:ext cx="1814718" cy="1053708"/>
          </a:xfrm>
          <a:prstGeom prst="rect">
            <a:avLst/>
          </a:prstGeom>
          <a:noFill/>
          <a:ln>
            <a:noFill/>
          </a:ln>
        </p:spPr>
      </p:pic>
      <p:sp>
        <p:nvSpPr>
          <p:cNvPr id="1850" name="Google Shape;1850;p235"/>
          <p:cNvSpPr/>
          <p:nvPr/>
        </p:nvSpPr>
        <p:spPr>
          <a:xfrm>
            <a:off x="11405407" y="467763"/>
            <a:ext cx="474936" cy="261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CE1E39A4-6947-4A87-833A-CA9BC091F7E2}"/>
              </a:ext>
            </a:extLst>
          </p:cNvPr>
          <p:cNvPicPr>
            <a:picLocks noChangeAspect="1"/>
          </p:cNvPicPr>
          <p:nvPr/>
        </p:nvPicPr>
        <p:blipFill>
          <a:blip r:embed="rId8"/>
          <a:stretch>
            <a:fillRect/>
          </a:stretch>
        </p:blipFill>
        <p:spPr>
          <a:xfrm>
            <a:off x="629876" y="-9329"/>
            <a:ext cx="5695988" cy="6857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36"/>
                                        </p:tgtEl>
                                        <p:attrNameLst>
                                          <p:attrName>style.visibility</p:attrName>
                                        </p:attrNameLst>
                                      </p:cBhvr>
                                      <p:to>
                                        <p:strVal val="visible"/>
                                      </p:to>
                                    </p:set>
                                    <p:animEffect transition="in" filter="fade">
                                      <p:cBhvr>
                                        <p:cTn id="7" dur="500"/>
                                        <p:tgtEl>
                                          <p:spTgt spid="1836"/>
                                        </p:tgtEl>
                                      </p:cBhvr>
                                    </p:animEffect>
                                  </p:childTnLst>
                                </p:cTn>
                              </p:par>
                              <p:par>
                                <p:cTn id="8" presetID="10" presetClass="entr" presetSubtype="0" fill="hold" nodeType="withEffect">
                                  <p:stCondLst>
                                    <p:cond delay="1000"/>
                                  </p:stCondLst>
                                  <p:childTnLst>
                                    <p:set>
                                      <p:cBhvr>
                                        <p:cTn id="9" dur="1" fill="hold">
                                          <p:stCondLst>
                                            <p:cond delay="0"/>
                                          </p:stCondLst>
                                        </p:cTn>
                                        <p:tgtEl>
                                          <p:spTgt spid="1837"/>
                                        </p:tgtEl>
                                        <p:attrNameLst>
                                          <p:attrName>style.visibility</p:attrName>
                                        </p:attrNameLst>
                                      </p:cBhvr>
                                      <p:to>
                                        <p:strVal val="visible"/>
                                      </p:to>
                                    </p:set>
                                    <p:animEffect transition="in" filter="fade">
                                      <p:cBhvr>
                                        <p:cTn id="10" dur="5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360</Words>
  <Application>Microsoft Office PowerPoint</Application>
  <PresentationFormat>Widescreen</PresentationFormat>
  <Paragraphs>42</Paragraphs>
  <Slides>8</Slides>
  <Notes>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vt:i4>
      </vt:variant>
    </vt:vector>
  </HeadingPairs>
  <TitlesOfParts>
    <vt:vector size="20" baseType="lpstr">
      <vt:lpstr>Roboto Medium</vt:lpstr>
      <vt:lpstr>Aharoni</vt:lpstr>
      <vt:lpstr>Arial</vt:lpstr>
      <vt:lpstr>Roboto</vt:lpstr>
      <vt:lpstr>Raleway</vt:lpstr>
      <vt:lpstr>Calibri</vt:lpstr>
      <vt:lpstr>Noto Sans Symbols</vt:lpstr>
      <vt:lpstr>Roboto Thin</vt:lpstr>
      <vt:lpstr>Office Theme</vt:lpstr>
      <vt:lpstr>1_Office Theme</vt:lpstr>
      <vt:lpstr>4_Office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cp:revision>
  <dcterms:modified xsi:type="dcterms:W3CDTF">2022-02-07T14:03:22Z</dcterms:modified>
</cp:coreProperties>
</file>